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modernComment_104_5E2C4692.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9" r:id="rId1"/>
  </p:sldMasterIdLst>
  <p:notesMasterIdLst>
    <p:notesMasterId r:id="rId12"/>
  </p:notesMasterIdLst>
  <p:handoutMasterIdLst>
    <p:handoutMasterId r:id="rId13"/>
  </p:handoutMasterIdLst>
  <p:sldIdLst>
    <p:sldId id="259" r:id="rId2"/>
    <p:sldId id="269" r:id="rId3"/>
    <p:sldId id="260" r:id="rId4"/>
    <p:sldId id="262" r:id="rId5"/>
    <p:sldId id="263" r:id="rId6"/>
    <p:sldId id="264" r:id="rId7"/>
    <p:sldId id="266" r:id="rId8"/>
    <p:sldId id="267" r:id="rId9"/>
    <p:sldId id="265" r:id="rId10"/>
    <p:sldId id="268" r:id="rId11"/>
  </p:sldIdLst>
  <p:sldSz cx="12192000" cy="6858000"/>
  <p:notesSz cx="6858000" cy="9144000"/>
  <p:defaultTextStyle>
    <a:defPPr>
      <a:defRPr lang="fr-FR"/>
    </a:defPPr>
    <a:lvl1pPr algn="l" rtl="0" fontAlgn="base">
      <a:spcBef>
        <a:spcPct val="20000"/>
      </a:spcBef>
      <a:spcAft>
        <a:spcPct val="0"/>
      </a:spcAft>
      <a:buSzPct val="80000"/>
      <a:defRPr sz="2400" kern="1200">
        <a:solidFill>
          <a:schemeClr val="tx1"/>
        </a:solidFill>
        <a:latin typeface="Arial" pitchFamily="34" charset="0"/>
        <a:ea typeface="ＭＳ Ｐゴシック" pitchFamily="34" charset="-128"/>
        <a:cs typeface="+mn-cs"/>
      </a:defRPr>
    </a:lvl1pPr>
    <a:lvl2pPr marL="457200" algn="l" rtl="0" fontAlgn="base">
      <a:spcBef>
        <a:spcPct val="20000"/>
      </a:spcBef>
      <a:spcAft>
        <a:spcPct val="0"/>
      </a:spcAft>
      <a:buSzPct val="80000"/>
      <a:defRPr sz="2400" kern="1200">
        <a:solidFill>
          <a:schemeClr val="tx1"/>
        </a:solidFill>
        <a:latin typeface="Arial" pitchFamily="34" charset="0"/>
        <a:ea typeface="ＭＳ Ｐゴシック" pitchFamily="34" charset="-128"/>
        <a:cs typeface="+mn-cs"/>
      </a:defRPr>
    </a:lvl2pPr>
    <a:lvl3pPr marL="914400" algn="l" rtl="0" fontAlgn="base">
      <a:spcBef>
        <a:spcPct val="20000"/>
      </a:spcBef>
      <a:spcAft>
        <a:spcPct val="0"/>
      </a:spcAft>
      <a:buSzPct val="80000"/>
      <a:defRPr sz="2400" kern="1200">
        <a:solidFill>
          <a:schemeClr val="tx1"/>
        </a:solidFill>
        <a:latin typeface="Arial" pitchFamily="34" charset="0"/>
        <a:ea typeface="ＭＳ Ｐゴシック" pitchFamily="34" charset="-128"/>
        <a:cs typeface="+mn-cs"/>
      </a:defRPr>
    </a:lvl3pPr>
    <a:lvl4pPr marL="1371600" algn="l" rtl="0" fontAlgn="base">
      <a:spcBef>
        <a:spcPct val="20000"/>
      </a:spcBef>
      <a:spcAft>
        <a:spcPct val="0"/>
      </a:spcAft>
      <a:buSzPct val="80000"/>
      <a:defRPr sz="2400" kern="1200">
        <a:solidFill>
          <a:schemeClr val="tx1"/>
        </a:solidFill>
        <a:latin typeface="Arial" pitchFamily="34" charset="0"/>
        <a:ea typeface="ＭＳ Ｐゴシック" pitchFamily="34" charset="-128"/>
        <a:cs typeface="+mn-cs"/>
      </a:defRPr>
    </a:lvl4pPr>
    <a:lvl5pPr marL="1828800" algn="l" rtl="0" fontAlgn="base">
      <a:spcBef>
        <a:spcPct val="20000"/>
      </a:spcBef>
      <a:spcAft>
        <a:spcPct val="0"/>
      </a:spcAft>
      <a:buSzPct val="80000"/>
      <a:defRPr sz="2400" kern="1200">
        <a:solidFill>
          <a:schemeClr val="tx1"/>
        </a:solidFill>
        <a:latin typeface="Arial" pitchFamily="34" charset="0"/>
        <a:ea typeface="ＭＳ Ｐゴシック" pitchFamily="34" charset="-128"/>
        <a:cs typeface="+mn-cs"/>
      </a:defRPr>
    </a:lvl5pPr>
    <a:lvl6pPr marL="2286000" algn="l" defTabSz="914400" rtl="0" eaLnBrk="1" latinLnBrk="0" hangingPunct="1">
      <a:defRPr sz="2400" kern="1200">
        <a:solidFill>
          <a:schemeClr val="tx1"/>
        </a:solidFill>
        <a:latin typeface="Arial" pitchFamily="34" charset="0"/>
        <a:ea typeface="ＭＳ Ｐゴシック" pitchFamily="34" charset="-128"/>
        <a:cs typeface="+mn-cs"/>
      </a:defRPr>
    </a:lvl6pPr>
    <a:lvl7pPr marL="2743200" algn="l" defTabSz="914400" rtl="0" eaLnBrk="1" latinLnBrk="0" hangingPunct="1">
      <a:defRPr sz="2400" kern="1200">
        <a:solidFill>
          <a:schemeClr val="tx1"/>
        </a:solidFill>
        <a:latin typeface="Arial" pitchFamily="34" charset="0"/>
        <a:ea typeface="ＭＳ Ｐゴシック" pitchFamily="34" charset="-128"/>
        <a:cs typeface="+mn-cs"/>
      </a:defRPr>
    </a:lvl7pPr>
    <a:lvl8pPr marL="3200400" algn="l" defTabSz="914400" rtl="0" eaLnBrk="1" latinLnBrk="0" hangingPunct="1">
      <a:defRPr sz="2400" kern="1200">
        <a:solidFill>
          <a:schemeClr val="tx1"/>
        </a:solidFill>
        <a:latin typeface="Arial" pitchFamily="34" charset="0"/>
        <a:ea typeface="ＭＳ Ｐゴシック" pitchFamily="34" charset="-128"/>
        <a:cs typeface="+mn-cs"/>
      </a:defRPr>
    </a:lvl8pPr>
    <a:lvl9pPr marL="3657600" algn="l" defTabSz="914400" rtl="0" eaLnBrk="1" latinLnBrk="0" hangingPunct="1">
      <a:defRPr sz="2400"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5381BBF-035F-0BF6-1DBF-4667EE1FB4D0}" name="Marc BOUVET" initials="MB" userId="S::marc.bouvet@ffvoile.fr::18150928-3301-4263-bf60-44092d194fe1"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p:clrMru>
    <a:srgbClr val="72B633"/>
    <a:srgbClr val="316E99"/>
    <a:srgbClr val="011A3C"/>
    <a:srgbClr val="061F5D"/>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autoAdjust="0"/>
  </p:normalViewPr>
  <p:slideViewPr>
    <p:cSldViewPr>
      <p:cViewPr varScale="1">
        <p:scale>
          <a:sx n="111" d="100"/>
          <a:sy n="111" d="100"/>
        </p:scale>
        <p:origin x="594" y="7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3894"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microsoft.com/office/2018/10/relationships/authors" Targe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omments/modernComment_104_5E2C4692.xml><?xml version="1.0" encoding="utf-8"?>
<p188:cmLst xmlns:a="http://schemas.openxmlformats.org/drawingml/2006/main" xmlns:r="http://schemas.openxmlformats.org/officeDocument/2006/relationships" xmlns:p188="http://schemas.microsoft.com/office/powerpoint/2018/8/main">
  <p188:cm id="{04B56980-74A4-454C-B570-0B0018F2943E}" authorId="{75381BBF-035F-0BF6-1DBF-4667EE1FB4D0}" created="2026-07-09T15:35:20.791">
    <ac:txMkLst xmlns:ac="http://schemas.microsoft.com/office/drawing/2013/main/command">
      <pc:docMk xmlns:pc="http://schemas.microsoft.com/office/powerpoint/2013/main/command"/>
      <pc:sldMk xmlns:pc="http://schemas.microsoft.com/office/powerpoint/2013/main/command" cId="1579959954" sldId="260"/>
      <ac:spMk id="3" creationId="{00000000-0000-0000-0000-000000000000}"/>
      <ac:txMk cp="962" len="222">
        <ac:context len="1389" hash="2621992658"/>
      </ac:txMk>
    </ac:txMkLst>
    <p188:pos x="10631186" y="2776924"/>
    <p188:txBody>
      <a:bodyPr/>
      <a:lstStyle/>
      <a:p>
        <a:r>
          <a:rPr lang="fr-FR"/>
          <a:t>OK </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a:extLst>
        </p:spPr>
        <p:txBody>
          <a:bodyPr vert="horz" wrap="square" lIns="91440" tIns="45720" rIns="91440" bIns="45720" numCol="1" anchor="t" anchorCtr="0" compatLnSpc="1">
            <a:prstTxWarp prst="textNoShape">
              <a:avLst/>
            </a:prstTxWarp>
          </a:bodyPr>
          <a:lstStyle>
            <a:lvl1pPr eaLnBrk="0" hangingPunct="0">
              <a:spcBef>
                <a:spcPct val="0"/>
              </a:spcBef>
              <a:buSzTx/>
              <a:defRPr sz="1200">
                <a:latin typeface="American Typewriter Condensed" charset="0"/>
                <a:ea typeface="ＭＳ Ｐゴシック" charset="0"/>
                <a:cs typeface="ＭＳ Ｐゴシック" charset="0"/>
              </a:defRPr>
            </a:lvl1pPr>
          </a:lstStyle>
          <a:p>
            <a:pPr>
              <a:defRPr/>
            </a:pPr>
            <a:endParaRPr lang="fr-FR"/>
          </a:p>
        </p:txBody>
      </p:sp>
      <p:sp>
        <p:nvSpPr>
          <p:cNvPr id="9219" name="Rectangle 3"/>
          <p:cNvSpPr>
            <a:spLocks noGrp="1" noChangeArrowheads="1"/>
          </p:cNvSpPr>
          <p:nvPr>
            <p:ph type="dt" sz="quarter"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a:extLst>
        </p:spPr>
        <p:txBody>
          <a:bodyPr vert="horz" wrap="square" lIns="91440" tIns="45720" rIns="91440" bIns="45720" numCol="1" anchor="t" anchorCtr="0" compatLnSpc="1">
            <a:prstTxWarp prst="textNoShape">
              <a:avLst/>
            </a:prstTxWarp>
          </a:bodyPr>
          <a:lstStyle>
            <a:lvl1pPr algn="r" eaLnBrk="0" hangingPunct="0">
              <a:spcBef>
                <a:spcPct val="0"/>
              </a:spcBef>
              <a:buSzTx/>
              <a:defRPr sz="1200">
                <a:latin typeface="American Typewriter Condensed" charset="0"/>
                <a:ea typeface="ＭＳ Ｐゴシック" charset="0"/>
                <a:cs typeface="ＭＳ Ｐゴシック" charset="0"/>
              </a:defRPr>
            </a:lvl1pPr>
          </a:lstStyle>
          <a:p>
            <a:pPr>
              <a:defRPr/>
            </a:pPr>
            <a:endParaRPr lang="fr-FR"/>
          </a:p>
        </p:txBody>
      </p:sp>
      <p:sp>
        <p:nvSpPr>
          <p:cNvPr id="9220" name="Rectangle 4"/>
          <p:cNvSpPr>
            <a:spLocks noGrp="1" noChangeArrowheads="1"/>
          </p:cNvSpPr>
          <p:nvPr>
            <p:ph type="ftr" sz="quarter" idx="2"/>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a:extLst>
        </p:spPr>
        <p:txBody>
          <a:bodyPr vert="horz" wrap="square" lIns="91440" tIns="45720" rIns="91440" bIns="45720" numCol="1" anchor="b" anchorCtr="0" compatLnSpc="1">
            <a:prstTxWarp prst="textNoShape">
              <a:avLst/>
            </a:prstTxWarp>
          </a:bodyPr>
          <a:lstStyle>
            <a:lvl1pPr eaLnBrk="0" hangingPunct="0">
              <a:spcBef>
                <a:spcPct val="0"/>
              </a:spcBef>
              <a:buSzTx/>
              <a:defRPr sz="1200">
                <a:latin typeface="American Typewriter Condensed" charset="0"/>
                <a:ea typeface="ＭＳ Ｐゴシック" charset="0"/>
                <a:cs typeface="ＭＳ Ｐゴシック" charset="0"/>
              </a:defRPr>
            </a:lvl1pPr>
          </a:lstStyle>
          <a:p>
            <a:pPr>
              <a:defRPr/>
            </a:pPr>
            <a:endParaRPr lang="fr-FR"/>
          </a:p>
        </p:txBody>
      </p:sp>
      <p:sp>
        <p:nvSpPr>
          <p:cNvPr id="9221" name="Rectangle 5"/>
          <p:cNvSpPr>
            <a:spLocks noGrp="1" noChangeArrowheads="1"/>
          </p:cNvSpPr>
          <p:nvPr>
            <p:ph type="sldNum" sz="quarter" idx="3"/>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a:extLst>
        </p:spPr>
        <p:txBody>
          <a:bodyPr vert="horz" wrap="square" lIns="91440" tIns="45720" rIns="91440" bIns="45720" numCol="1" anchor="b" anchorCtr="0" compatLnSpc="1">
            <a:prstTxWarp prst="textNoShape">
              <a:avLst/>
            </a:prstTxWarp>
          </a:bodyPr>
          <a:lstStyle>
            <a:lvl1pPr algn="r" eaLnBrk="0" hangingPunct="0">
              <a:spcBef>
                <a:spcPct val="0"/>
              </a:spcBef>
              <a:buSzTx/>
              <a:defRPr sz="1200">
                <a:latin typeface="American Typewriter Condensed" charset="0"/>
              </a:defRPr>
            </a:lvl1pPr>
          </a:lstStyle>
          <a:p>
            <a:pPr>
              <a:defRPr/>
            </a:pPr>
            <a:fld id="{B9B2C493-1B41-4650-ACF3-2D09B9CDB3F3}" type="slidenum">
              <a:rPr lang="fr-FR"/>
              <a:pPr>
                <a:defRPr/>
              </a:pPr>
              <a:t>‹N°›</a:t>
            </a:fld>
            <a:endParaRPr lang="fr-FR"/>
          </a:p>
        </p:txBody>
      </p:sp>
    </p:spTree>
    <p:extLst>
      <p:ext uri="{BB962C8B-B14F-4D97-AF65-F5344CB8AC3E}">
        <p14:creationId xmlns:p14="http://schemas.microsoft.com/office/powerpoint/2010/main" val="23049789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a:extLst>
        </p:spPr>
        <p:txBody>
          <a:bodyPr vert="horz" wrap="square" lIns="91440" tIns="45720" rIns="91440" bIns="45720" numCol="1" anchor="t" anchorCtr="0" compatLnSpc="1">
            <a:prstTxWarp prst="textNoShape">
              <a:avLst/>
            </a:prstTxWarp>
          </a:bodyPr>
          <a:lstStyle>
            <a:lvl1pPr eaLnBrk="0" hangingPunct="0">
              <a:spcBef>
                <a:spcPct val="0"/>
              </a:spcBef>
              <a:buSzTx/>
              <a:defRPr sz="1200">
                <a:latin typeface="American Typewriter Condensed" charset="0"/>
                <a:ea typeface="ＭＳ Ｐゴシック" charset="0"/>
                <a:cs typeface="ＭＳ Ｐゴシック" charset="0"/>
              </a:defRPr>
            </a:lvl1pPr>
          </a:lstStyle>
          <a:p>
            <a:pPr>
              <a:defRPr/>
            </a:pPr>
            <a:endParaRPr lang="fr-FR"/>
          </a:p>
        </p:txBody>
      </p:sp>
      <p:sp>
        <p:nvSpPr>
          <p:cNvPr id="11267"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a:extLst>
        </p:spPr>
        <p:txBody>
          <a:bodyPr vert="horz" wrap="square" lIns="91440" tIns="45720" rIns="91440" bIns="45720" numCol="1" anchor="t" anchorCtr="0" compatLnSpc="1">
            <a:prstTxWarp prst="textNoShape">
              <a:avLst/>
            </a:prstTxWarp>
          </a:bodyPr>
          <a:lstStyle>
            <a:lvl1pPr algn="r" eaLnBrk="0" hangingPunct="0">
              <a:spcBef>
                <a:spcPct val="0"/>
              </a:spcBef>
              <a:buSzTx/>
              <a:defRPr sz="1200">
                <a:latin typeface="American Typewriter Condensed" charset="0"/>
                <a:ea typeface="ＭＳ Ｐゴシック" charset="0"/>
                <a:cs typeface="ＭＳ Ｐゴシック" charset="0"/>
              </a:defRPr>
            </a:lvl1pPr>
          </a:lstStyle>
          <a:p>
            <a:pPr>
              <a:defRPr/>
            </a:pPr>
            <a:endParaRPr lang="fr-FR"/>
          </a:p>
        </p:txBody>
      </p:sp>
      <p:sp>
        <p:nvSpPr>
          <p:cNvPr id="11268"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11269"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a:extLst>
        </p:spPr>
        <p:txBody>
          <a:bodyPr vert="horz" wrap="square" lIns="91440" tIns="45720" rIns="91440" bIns="45720" numCol="1" anchor="t" anchorCtr="0" compatLnSpc="1">
            <a:prstTxWarp prst="textNoShape">
              <a:avLst/>
            </a:prstTxWarp>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11270"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a:extLst>
        </p:spPr>
        <p:txBody>
          <a:bodyPr vert="horz" wrap="square" lIns="91440" tIns="45720" rIns="91440" bIns="45720" numCol="1" anchor="b" anchorCtr="0" compatLnSpc="1">
            <a:prstTxWarp prst="textNoShape">
              <a:avLst/>
            </a:prstTxWarp>
          </a:bodyPr>
          <a:lstStyle>
            <a:lvl1pPr eaLnBrk="0" hangingPunct="0">
              <a:spcBef>
                <a:spcPct val="0"/>
              </a:spcBef>
              <a:buSzTx/>
              <a:defRPr sz="1200">
                <a:latin typeface="American Typewriter Condensed" charset="0"/>
                <a:ea typeface="ＭＳ Ｐゴシック" charset="0"/>
                <a:cs typeface="ＭＳ Ｐゴシック" charset="0"/>
              </a:defRPr>
            </a:lvl1pPr>
          </a:lstStyle>
          <a:p>
            <a:pPr>
              <a:defRPr/>
            </a:pPr>
            <a:endParaRPr lang="fr-FR"/>
          </a:p>
        </p:txBody>
      </p:sp>
      <p:sp>
        <p:nvSpPr>
          <p:cNvPr id="11271"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a:extLst>
        </p:spPr>
        <p:txBody>
          <a:bodyPr vert="horz" wrap="square" lIns="91440" tIns="45720" rIns="91440" bIns="45720" numCol="1" anchor="b" anchorCtr="0" compatLnSpc="1">
            <a:prstTxWarp prst="textNoShape">
              <a:avLst/>
            </a:prstTxWarp>
          </a:bodyPr>
          <a:lstStyle>
            <a:lvl1pPr algn="r" eaLnBrk="0" hangingPunct="0">
              <a:spcBef>
                <a:spcPct val="0"/>
              </a:spcBef>
              <a:buSzTx/>
              <a:defRPr sz="1200">
                <a:latin typeface="American Typewriter Condensed" charset="0"/>
              </a:defRPr>
            </a:lvl1pPr>
          </a:lstStyle>
          <a:p>
            <a:pPr>
              <a:defRPr/>
            </a:pPr>
            <a:fld id="{6BB875DE-E9CF-4685-A2A2-27D601FDAFFC}" type="slidenum">
              <a:rPr lang="fr-FR"/>
              <a:pPr>
                <a:defRPr/>
              </a:pPr>
              <a:t>‹N°›</a:t>
            </a:fld>
            <a:endParaRPr lang="fr-FR"/>
          </a:p>
        </p:txBody>
      </p:sp>
    </p:spTree>
    <p:extLst>
      <p:ext uri="{BB962C8B-B14F-4D97-AF65-F5344CB8AC3E}">
        <p14:creationId xmlns:p14="http://schemas.microsoft.com/office/powerpoint/2010/main" val="64860839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e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e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e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pic>
        <p:nvPicPr>
          <p:cNvPr id="19458" name="Picture 2" descr="W:\Photos\2013\Communication\PPT\V_Rouge.jpg"/>
          <p:cNvPicPr>
            <a:picLocks noChangeAspect="1" noChangeArrowheads="1"/>
          </p:cNvPicPr>
          <p:nvPr userDrawn="1"/>
        </p:nvPicPr>
        <p:blipFill>
          <a:blip r:embed="rId2"/>
          <a:stretch>
            <a:fillRect/>
          </a:stretch>
        </p:blipFill>
        <p:spPr bwMode="auto">
          <a:xfrm>
            <a:off x="1" y="1"/>
            <a:ext cx="2771775" cy="5457825"/>
          </a:xfrm>
          <a:prstGeom prst="rect">
            <a:avLst/>
          </a:prstGeom>
          <a:noFill/>
        </p:spPr>
      </p:pic>
      <p:pic>
        <p:nvPicPr>
          <p:cNvPr id="19460" name="Picture 4" descr="W:\Photos\2013\Communication\PPT\FFVoile_Grand.jpg"/>
          <p:cNvPicPr>
            <a:picLocks noChangeAspect="1" noChangeArrowheads="1"/>
          </p:cNvPicPr>
          <p:nvPr userDrawn="1"/>
        </p:nvPicPr>
        <p:blipFill>
          <a:blip r:embed="rId3"/>
          <a:stretch>
            <a:fillRect/>
          </a:stretch>
        </p:blipFill>
        <p:spPr bwMode="auto">
          <a:xfrm>
            <a:off x="9058275" y="5295900"/>
            <a:ext cx="3133725" cy="1562100"/>
          </a:xfrm>
          <a:prstGeom prst="rect">
            <a:avLst/>
          </a:prstGeom>
          <a:noFill/>
        </p:spPr>
      </p:pic>
      <p:sp>
        <p:nvSpPr>
          <p:cNvPr id="8" name="Titre 1"/>
          <p:cNvSpPr>
            <a:spLocks noGrp="1"/>
          </p:cNvSpPr>
          <p:nvPr>
            <p:ph type="title"/>
          </p:nvPr>
        </p:nvSpPr>
        <p:spPr>
          <a:xfrm>
            <a:off x="3599723" y="1700808"/>
            <a:ext cx="7982677" cy="1440160"/>
          </a:xfrm>
          <a:prstGeom prst="rect">
            <a:avLst/>
          </a:prstGeom>
        </p:spPr>
        <p:txBody>
          <a:bodyPr vert="horz"/>
          <a:lstStyle>
            <a:lvl1pPr algn="r">
              <a:defRPr sz="4000" b="1" cap="all" baseline="0">
                <a:latin typeface="+mn-lt"/>
              </a:defRPr>
            </a:lvl1pPr>
          </a:lstStyle>
          <a:p>
            <a:r>
              <a:rPr lang="fr-FR"/>
              <a:t>Modifiez le style du titre</a:t>
            </a:r>
            <a:endParaRPr lang="fr-FR" dirty="0"/>
          </a:p>
        </p:txBody>
      </p:sp>
      <p:sp>
        <p:nvSpPr>
          <p:cNvPr id="10" name="Espace réservé du contenu 9"/>
          <p:cNvSpPr>
            <a:spLocks noGrp="1"/>
          </p:cNvSpPr>
          <p:nvPr>
            <p:ph sz="quarter" idx="10" hasCustomPrompt="1"/>
          </p:nvPr>
        </p:nvSpPr>
        <p:spPr>
          <a:xfrm>
            <a:off x="3613515" y="1124744"/>
            <a:ext cx="7968885" cy="504056"/>
          </a:xfrm>
          <a:prstGeom prst="rect">
            <a:avLst/>
          </a:prstGeom>
        </p:spPr>
        <p:txBody>
          <a:bodyPr/>
          <a:lstStyle>
            <a:lvl1pPr algn="r">
              <a:buNone/>
              <a:defRPr sz="2000" b="1" baseline="0">
                <a:solidFill>
                  <a:schemeClr val="bg2"/>
                </a:solidFill>
              </a:defRPr>
            </a:lvl1pPr>
          </a:lstStyle>
          <a:p>
            <a:pPr lvl="0"/>
            <a:r>
              <a:rPr lang="fr-FR" dirty="0"/>
              <a:t>Insérez un sous-titre</a:t>
            </a:r>
          </a:p>
        </p:txBody>
      </p:sp>
      <p:sp>
        <p:nvSpPr>
          <p:cNvPr id="9" name="Espace réservé du contenu 9"/>
          <p:cNvSpPr>
            <a:spLocks noGrp="1"/>
          </p:cNvSpPr>
          <p:nvPr>
            <p:ph sz="quarter" idx="11" hasCustomPrompt="1"/>
          </p:nvPr>
        </p:nvSpPr>
        <p:spPr>
          <a:xfrm>
            <a:off x="3599723" y="4437112"/>
            <a:ext cx="7968885" cy="504056"/>
          </a:xfrm>
          <a:prstGeom prst="rect">
            <a:avLst/>
          </a:prstGeom>
        </p:spPr>
        <p:txBody>
          <a:bodyPr/>
          <a:lstStyle>
            <a:lvl1pPr algn="r">
              <a:buNone/>
              <a:defRPr sz="2000" b="1" baseline="0">
                <a:solidFill>
                  <a:schemeClr val="bg2"/>
                </a:solidFill>
              </a:defRPr>
            </a:lvl1pPr>
          </a:lstStyle>
          <a:p>
            <a:pPr lvl="0"/>
            <a:r>
              <a:rPr lang="fr-FR" dirty="0"/>
              <a:t>Auteur du document</a:t>
            </a:r>
          </a:p>
        </p:txBody>
      </p:sp>
      <p:pic>
        <p:nvPicPr>
          <p:cNvPr id="4" name="Image 3" descr="Une image contenant texte, Police, Graphique, capture d’écran&#10;&#10;Le contenu généré par l’IA peut être incorrect.">
            <a:extLst>
              <a:ext uri="{FF2B5EF4-FFF2-40B4-BE49-F238E27FC236}">
                <a16:creationId xmlns:a16="http://schemas.microsoft.com/office/drawing/2014/main" id="{6D7148D6-7FD9-B459-FFF8-348F6A13FF74}"/>
              </a:ext>
            </a:extLst>
          </p:cNvPr>
          <p:cNvPicPr>
            <a:picLocks noChangeAspect="1"/>
          </p:cNvPicPr>
          <p:nvPr userDrawn="1"/>
        </p:nvPicPr>
        <p:blipFill>
          <a:blip r:embed="rId4"/>
          <a:stretch>
            <a:fillRect/>
          </a:stretch>
        </p:blipFill>
        <p:spPr>
          <a:xfrm>
            <a:off x="407368" y="5620885"/>
            <a:ext cx="3378982" cy="970026"/>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Page intérieure_Colonne_Droite">
    <p:spTree>
      <p:nvGrpSpPr>
        <p:cNvPr id="1" name=""/>
        <p:cNvGrpSpPr/>
        <p:nvPr/>
      </p:nvGrpSpPr>
      <p:grpSpPr>
        <a:xfrm>
          <a:off x="0" y="0"/>
          <a:ext cx="0" cy="0"/>
          <a:chOff x="0" y="0"/>
          <a:chExt cx="0" cy="0"/>
        </a:xfrm>
      </p:grpSpPr>
      <p:pic>
        <p:nvPicPr>
          <p:cNvPr id="5" name="Picture 4" descr="W:\Photos\2013\Communication\PPT\TitreNeutre.jpg"/>
          <p:cNvPicPr>
            <a:picLocks noChangeAspect="1" noChangeArrowheads="1"/>
          </p:cNvPicPr>
          <p:nvPr userDrawn="1"/>
        </p:nvPicPr>
        <p:blipFill>
          <a:blip r:embed="rId2"/>
          <a:stretch>
            <a:fillRect/>
          </a:stretch>
        </p:blipFill>
        <p:spPr bwMode="auto">
          <a:xfrm>
            <a:off x="-25400" y="539528"/>
            <a:ext cx="9163050" cy="657225"/>
          </a:xfrm>
          <a:prstGeom prst="rect">
            <a:avLst/>
          </a:prstGeom>
          <a:noFill/>
        </p:spPr>
      </p:pic>
      <p:sp>
        <p:nvSpPr>
          <p:cNvPr id="4" name="Espace réservé du contenu 3"/>
          <p:cNvSpPr>
            <a:spLocks noGrp="1"/>
          </p:cNvSpPr>
          <p:nvPr>
            <p:ph sz="half" idx="2"/>
          </p:nvPr>
        </p:nvSpPr>
        <p:spPr>
          <a:xfrm>
            <a:off x="6197600" y="1600201"/>
            <a:ext cx="5384800" cy="4525963"/>
          </a:xfrm>
          <a:prstGeom prst="rect">
            <a:avLst/>
          </a:prstGeom>
        </p:spPr>
        <p:txBody>
          <a:bodyPr vert="horz"/>
          <a:lstStyle>
            <a:lvl1pPr marL="0" indent="0">
              <a:buFont typeface="Arial" panose="020B0604020202020204" pitchFamily="34" charset="0"/>
              <a:buNone/>
              <a:defRPr sz="2200">
                <a:solidFill>
                  <a:schemeClr val="tx2"/>
                </a:solidFill>
              </a:defRPr>
            </a:lvl1pPr>
            <a:lvl2pPr marL="457200" indent="0">
              <a:buFont typeface="Arial" panose="020B0604020202020204" pitchFamily="34" charset="0"/>
              <a:buNone/>
              <a:defRPr sz="2200">
                <a:solidFill>
                  <a:schemeClr val="tx2"/>
                </a:solidFill>
              </a:defRPr>
            </a:lvl2pPr>
            <a:lvl3pPr marL="914400" indent="0">
              <a:buNone/>
              <a:defRPr sz="2200">
                <a:solidFill>
                  <a:schemeClr val="tx2"/>
                </a:solidFill>
              </a:defRPr>
            </a:lvl3pPr>
            <a:lvl4pPr marL="1371600" indent="0">
              <a:buNone/>
              <a:defRPr sz="2200">
                <a:solidFill>
                  <a:schemeClr val="tx2"/>
                </a:solidFill>
              </a:defRPr>
            </a:lvl4pPr>
            <a:lvl5pPr marL="1828800" indent="0">
              <a:buNone/>
              <a:defRPr sz="2200">
                <a:solidFill>
                  <a:schemeClr val="tx2"/>
                </a:solidFill>
              </a:defRPr>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6" name="Titre 1"/>
          <p:cNvSpPr>
            <a:spLocks noGrp="1"/>
          </p:cNvSpPr>
          <p:nvPr>
            <p:ph type="title"/>
          </p:nvPr>
        </p:nvSpPr>
        <p:spPr>
          <a:xfrm>
            <a:off x="609600" y="548680"/>
            <a:ext cx="10972800" cy="648072"/>
          </a:xfrm>
          <a:prstGeom prst="rect">
            <a:avLst/>
          </a:prstGeom>
        </p:spPr>
        <p:txBody>
          <a:bodyPr vert="horz"/>
          <a:lstStyle>
            <a:lvl1pPr>
              <a:defRPr sz="3200" b="1">
                <a:latin typeface="+mn-lt"/>
              </a:defRPr>
            </a:lvl1pPr>
          </a:lstStyle>
          <a:p>
            <a:r>
              <a:rPr lang="fr-FR"/>
              <a:t>Modifiez le style du titre</a:t>
            </a:r>
            <a:endParaRPr lang="fr-FR" dirty="0"/>
          </a:p>
        </p:txBody>
      </p:sp>
      <p:sp>
        <p:nvSpPr>
          <p:cNvPr id="7" name="Espace réservé de la date 6"/>
          <p:cNvSpPr>
            <a:spLocks noGrp="1"/>
          </p:cNvSpPr>
          <p:nvPr>
            <p:ph type="dt" sz="half" idx="10"/>
          </p:nvPr>
        </p:nvSpPr>
        <p:spPr/>
        <p:txBody>
          <a:bodyPr/>
          <a:lstStyle/>
          <a:p>
            <a:fld id="{8D4851A4-7E62-43E6-BA16-1C4AD23210C4}" type="datetimeFigureOut">
              <a:rPr lang="fr-FR" smtClean="0"/>
              <a:pPr/>
              <a:t>09/07/2026</a:t>
            </a:fld>
            <a:endParaRPr lang="fr-FR"/>
          </a:p>
        </p:txBody>
      </p:sp>
      <p:sp>
        <p:nvSpPr>
          <p:cNvPr id="8" name="Espace réservé du numéro de diapositive 7"/>
          <p:cNvSpPr>
            <a:spLocks noGrp="1"/>
          </p:cNvSpPr>
          <p:nvPr>
            <p:ph type="sldNum" sz="quarter" idx="11"/>
          </p:nvPr>
        </p:nvSpPr>
        <p:spPr/>
        <p:txBody>
          <a:bodyPr/>
          <a:lstStyle/>
          <a:p>
            <a:fld id="{6342E44C-BEF3-483C-8135-BCB35E9F5E4B}" type="slidenum">
              <a:rPr lang="fr-FR" smtClean="0"/>
              <a:pPr/>
              <a:t>‹N°›</a:t>
            </a:fld>
            <a:endParaRPr lang="fr-FR" dirty="0"/>
          </a:p>
        </p:txBody>
      </p:sp>
      <p:sp>
        <p:nvSpPr>
          <p:cNvPr id="9" name="Espace réservé du pied de page 8"/>
          <p:cNvSpPr>
            <a:spLocks noGrp="1"/>
          </p:cNvSpPr>
          <p:nvPr>
            <p:ph type="ftr" sz="quarter" idx="12"/>
          </p:nvPr>
        </p:nvSpPr>
        <p:spPr/>
        <p:txBody>
          <a:bodyPr/>
          <a:lstStyle/>
          <a:p>
            <a:endParaRPr lang="fr-FR" dirty="0"/>
          </a:p>
        </p:txBody>
      </p:sp>
    </p:spTree>
    <p:extLst>
      <p:ext uri="{BB962C8B-B14F-4D97-AF65-F5344CB8AC3E}">
        <p14:creationId xmlns:p14="http://schemas.microsoft.com/office/powerpoint/2010/main" val="4062946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age intérieure 4">
    <p:spTree>
      <p:nvGrpSpPr>
        <p:cNvPr id="1" name=""/>
        <p:cNvGrpSpPr/>
        <p:nvPr/>
      </p:nvGrpSpPr>
      <p:grpSpPr>
        <a:xfrm>
          <a:off x="0" y="0"/>
          <a:ext cx="0" cy="0"/>
          <a:chOff x="0" y="0"/>
          <a:chExt cx="0" cy="0"/>
        </a:xfrm>
      </p:grpSpPr>
      <p:pic>
        <p:nvPicPr>
          <p:cNvPr id="5" name="Picture 4" descr="W:\Photos\2013\Communication\PPT\TitreNeutre.jpg"/>
          <p:cNvPicPr>
            <a:picLocks noChangeAspect="1" noChangeArrowheads="1"/>
          </p:cNvPicPr>
          <p:nvPr userDrawn="1"/>
        </p:nvPicPr>
        <p:blipFill>
          <a:blip r:embed="rId2"/>
          <a:stretch>
            <a:fillRect/>
          </a:stretch>
        </p:blipFill>
        <p:spPr bwMode="auto">
          <a:xfrm>
            <a:off x="-25400" y="539528"/>
            <a:ext cx="9163050" cy="657225"/>
          </a:xfrm>
          <a:prstGeom prst="rect">
            <a:avLst/>
          </a:prstGeom>
          <a:noFill/>
        </p:spPr>
      </p:pic>
      <p:sp>
        <p:nvSpPr>
          <p:cNvPr id="3" name="Espace réservé pour une image  2"/>
          <p:cNvSpPr>
            <a:spLocks noGrp="1"/>
          </p:cNvSpPr>
          <p:nvPr>
            <p:ph type="pic" idx="1"/>
          </p:nvPr>
        </p:nvSpPr>
        <p:spPr>
          <a:xfrm>
            <a:off x="-25400" y="1484784"/>
            <a:ext cx="12217400" cy="3538736"/>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Cliquez sur l'icône pour ajouter une image</a:t>
            </a:r>
          </a:p>
        </p:txBody>
      </p:sp>
      <p:sp>
        <p:nvSpPr>
          <p:cNvPr id="4" name="Espace réservé du texte 3"/>
          <p:cNvSpPr>
            <a:spLocks noGrp="1"/>
          </p:cNvSpPr>
          <p:nvPr>
            <p:ph type="body" sz="half" idx="2"/>
          </p:nvPr>
        </p:nvSpPr>
        <p:spPr>
          <a:xfrm>
            <a:off x="479376" y="5157192"/>
            <a:ext cx="11233248" cy="100811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Titre 1"/>
          <p:cNvSpPr>
            <a:spLocks noGrp="1"/>
          </p:cNvSpPr>
          <p:nvPr>
            <p:ph type="title"/>
          </p:nvPr>
        </p:nvSpPr>
        <p:spPr>
          <a:xfrm>
            <a:off x="609600" y="548680"/>
            <a:ext cx="10972800" cy="648072"/>
          </a:xfrm>
          <a:prstGeom prst="rect">
            <a:avLst/>
          </a:prstGeom>
        </p:spPr>
        <p:txBody>
          <a:bodyPr vert="horz"/>
          <a:lstStyle>
            <a:lvl1pPr>
              <a:defRPr sz="3200" b="1">
                <a:latin typeface="+mn-lt"/>
              </a:defRPr>
            </a:lvl1pPr>
          </a:lstStyle>
          <a:p>
            <a:r>
              <a:rPr lang="fr-FR"/>
              <a:t>Modifiez le style du titre</a:t>
            </a:r>
            <a:endParaRPr lang="fr-FR" dirty="0"/>
          </a:p>
        </p:txBody>
      </p:sp>
      <p:sp>
        <p:nvSpPr>
          <p:cNvPr id="9" name="Espace réservé de la date 8"/>
          <p:cNvSpPr>
            <a:spLocks noGrp="1"/>
          </p:cNvSpPr>
          <p:nvPr>
            <p:ph type="dt" sz="half" idx="10"/>
          </p:nvPr>
        </p:nvSpPr>
        <p:spPr/>
        <p:txBody>
          <a:bodyPr/>
          <a:lstStyle/>
          <a:p>
            <a:fld id="{8D4851A4-7E62-43E6-BA16-1C4AD23210C4}" type="datetimeFigureOut">
              <a:rPr lang="fr-FR" smtClean="0"/>
              <a:pPr/>
              <a:t>09/07/2026</a:t>
            </a:fld>
            <a:endParaRPr lang="fr-FR"/>
          </a:p>
        </p:txBody>
      </p:sp>
      <p:sp>
        <p:nvSpPr>
          <p:cNvPr id="10" name="Espace réservé du numéro de diapositive 9"/>
          <p:cNvSpPr>
            <a:spLocks noGrp="1"/>
          </p:cNvSpPr>
          <p:nvPr>
            <p:ph type="sldNum" sz="quarter" idx="11"/>
          </p:nvPr>
        </p:nvSpPr>
        <p:spPr/>
        <p:txBody>
          <a:bodyPr/>
          <a:lstStyle/>
          <a:p>
            <a:fld id="{6342E44C-BEF3-483C-8135-BCB35E9F5E4B}" type="slidenum">
              <a:rPr lang="fr-FR" smtClean="0"/>
              <a:pPr/>
              <a:t>‹N°›</a:t>
            </a:fld>
            <a:endParaRPr lang="fr-FR" dirty="0"/>
          </a:p>
        </p:txBody>
      </p:sp>
      <p:sp>
        <p:nvSpPr>
          <p:cNvPr id="11" name="Espace réservé du pied de page 10"/>
          <p:cNvSpPr>
            <a:spLocks noGrp="1"/>
          </p:cNvSpPr>
          <p:nvPr>
            <p:ph type="ftr" sz="quarter" idx="12"/>
          </p:nvPr>
        </p:nvSpPr>
        <p:spPr>
          <a:xfrm>
            <a:off x="2830959" y="6298976"/>
            <a:ext cx="6432715" cy="365125"/>
          </a:xfrm>
        </p:spPr>
        <p:txBody>
          <a:bodyPr/>
          <a:lstStyle/>
          <a:p>
            <a:endParaRPr lang="fr-F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age intérieure 4">
    <p:spTree>
      <p:nvGrpSpPr>
        <p:cNvPr id="1" name=""/>
        <p:cNvGrpSpPr/>
        <p:nvPr/>
      </p:nvGrpSpPr>
      <p:grpSpPr>
        <a:xfrm>
          <a:off x="0" y="0"/>
          <a:ext cx="0" cy="0"/>
          <a:chOff x="0" y="0"/>
          <a:chExt cx="0" cy="0"/>
        </a:xfrm>
      </p:grpSpPr>
      <p:pic>
        <p:nvPicPr>
          <p:cNvPr id="5" name="Picture 4" descr="W:\Photos\2013\Communication\PPT\TitreNeutre.jpg"/>
          <p:cNvPicPr>
            <a:picLocks noChangeAspect="1" noChangeArrowheads="1"/>
          </p:cNvPicPr>
          <p:nvPr userDrawn="1"/>
        </p:nvPicPr>
        <p:blipFill>
          <a:blip r:embed="rId2"/>
          <a:stretch>
            <a:fillRect/>
          </a:stretch>
        </p:blipFill>
        <p:spPr bwMode="auto">
          <a:xfrm>
            <a:off x="-25400" y="539528"/>
            <a:ext cx="9163050" cy="657225"/>
          </a:xfrm>
          <a:prstGeom prst="rect">
            <a:avLst/>
          </a:prstGeom>
          <a:noFill/>
        </p:spPr>
      </p:pic>
      <p:sp>
        <p:nvSpPr>
          <p:cNvPr id="4" name="Espace réservé du texte 3"/>
          <p:cNvSpPr>
            <a:spLocks noGrp="1"/>
          </p:cNvSpPr>
          <p:nvPr>
            <p:ph type="body" sz="half" idx="2"/>
          </p:nvPr>
        </p:nvSpPr>
        <p:spPr>
          <a:xfrm>
            <a:off x="479376" y="5157192"/>
            <a:ext cx="11233248" cy="100811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8" name="Titre 1"/>
          <p:cNvSpPr>
            <a:spLocks noGrp="1"/>
          </p:cNvSpPr>
          <p:nvPr>
            <p:ph type="title"/>
          </p:nvPr>
        </p:nvSpPr>
        <p:spPr>
          <a:xfrm>
            <a:off x="609600" y="548680"/>
            <a:ext cx="10972800" cy="648072"/>
          </a:xfrm>
          <a:prstGeom prst="rect">
            <a:avLst/>
          </a:prstGeom>
        </p:spPr>
        <p:txBody>
          <a:bodyPr vert="horz"/>
          <a:lstStyle>
            <a:lvl1pPr>
              <a:defRPr sz="3200" b="1">
                <a:latin typeface="+mn-lt"/>
              </a:defRPr>
            </a:lvl1pPr>
          </a:lstStyle>
          <a:p>
            <a:r>
              <a:rPr lang="fr-FR"/>
              <a:t>Modifiez le style du titre</a:t>
            </a:r>
            <a:endParaRPr lang="fr-FR" dirty="0"/>
          </a:p>
        </p:txBody>
      </p:sp>
      <p:sp>
        <p:nvSpPr>
          <p:cNvPr id="9" name="Espace réservé de la date 8"/>
          <p:cNvSpPr>
            <a:spLocks noGrp="1"/>
          </p:cNvSpPr>
          <p:nvPr>
            <p:ph type="dt" sz="half" idx="10"/>
          </p:nvPr>
        </p:nvSpPr>
        <p:spPr/>
        <p:txBody>
          <a:bodyPr/>
          <a:lstStyle/>
          <a:p>
            <a:fld id="{8D4851A4-7E62-43E6-BA16-1C4AD23210C4}" type="datetimeFigureOut">
              <a:rPr lang="fr-FR" smtClean="0"/>
              <a:pPr/>
              <a:t>09/07/2026</a:t>
            </a:fld>
            <a:endParaRPr lang="fr-FR"/>
          </a:p>
        </p:txBody>
      </p:sp>
      <p:sp>
        <p:nvSpPr>
          <p:cNvPr id="10" name="Espace réservé du numéro de diapositive 9"/>
          <p:cNvSpPr>
            <a:spLocks noGrp="1"/>
          </p:cNvSpPr>
          <p:nvPr>
            <p:ph type="sldNum" sz="quarter" idx="11"/>
          </p:nvPr>
        </p:nvSpPr>
        <p:spPr/>
        <p:txBody>
          <a:bodyPr/>
          <a:lstStyle/>
          <a:p>
            <a:fld id="{6342E44C-BEF3-483C-8135-BCB35E9F5E4B}" type="slidenum">
              <a:rPr lang="fr-FR" smtClean="0"/>
              <a:pPr/>
              <a:t>‹N°›</a:t>
            </a:fld>
            <a:endParaRPr lang="fr-FR" dirty="0"/>
          </a:p>
        </p:txBody>
      </p:sp>
      <p:sp>
        <p:nvSpPr>
          <p:cNvPr id="11" name="Espace réservé du pied de page 10"/>
          <p:cNvSpPr>
            <a:spLocks noGrp="1"/>
          </p:cNvSpPr>
          <p:nvPr>
            <p:ph type="ftr" sz="quarter" idx="12"/>
          </p:nvPr>
        </p:nvSpPr>
        <p:spPr>
          <a:xfrm>
            <a:off x="2830959" y="6298976"/>
            <a:ext cx="6432715" cy="365125"/>
          </a:xfrm>
        </p:spPr>
        <p:txBody>
          <a:bodyPr/>
          <a:lstStyle/>
          <a:p>
            <a:endParaRPr lang="fr-FR" dirty="0"/>
          </a:p>
        </p:txBody>
      </p:sp>
      <p:sp>
        <p:nvSpPr>
          <p:cNvPr id="6" name="Espace réservé du contenu 5"/>
          <p:cNvSpPr>
            <a:spLocks noGrp="1"/>
          </p:cNvSpPr>
          <p:nvPr>
            <p:ph sz="quarter" idx="13"/>
          </p:nvPr>
        </p:nvSpPr>
        <p:spPr>
          <a:xfrm>
            <a:off x="479425" y="1341438"/>
            <a:ext cx="11102975" cy="3743325"/>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138812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pic>
        <p:nvPicPr>
          <p:cNvPr id="20483" name="Picture 3" descr="W:\Photos\2013\Communication\PPT\V_Bleu.jpg"/>
          <p:cNvPicPr>
            <a:picLocks noChangeAspect="1" noChangeArrowheads="1"/>
          </p:cNvPicPr>
          <p:nvPr userDrawn="1"/>
        </p:nvPicPr>
        <p:blipFill>
          <a:blip r:embed="rId2"/>
          <a:stretch>
            <a:fillRect/>
          </a:stretch>
        </p:blipFill>
        <p:spPr bwMode="auto">
          <a:xfrm>
            <a:off x="1" y="1"/>
            <a:ext cx="6391275" cy="6877050"/>
          </a:xfrm>
          <a:prstGeom prst="rect">
            <a:avLst/>
          </a:prstGeom>
          <a:noFill/>
        </p:spPr>
      </p:pic>
      <p:sp>
        <p:nvSpPr>
          <p:cNvPr id="6" name="Titre 1"/>
          <p:cNvSpPr>
            <a:spLocks noGrp="1"/>
          </p:cNvSpPr>
          <p:nvPr>
            <p:ph type="title"/>
          </p:nvPr>
        </p:nvSpPr>
        <p:spPr>
          <a:xfrm>
            <a:off x="609600" y="548680"/>
            <a:ext cx="10972800" cy="648072"/>
          </a:xfrm>
          <a:prstGeom prst="rect">
            <a:avLst/>
          </a:prstGeom>
        </p:spPr>
        <p:txBody>
          <a:bodyPr vert="horz"/>
          <a:lstStyle>
            <a:lvl1pPr>
              <a:defRPr sz="3200" b="1">
                <a:latin typeface="+mn-lt"/>
              </a:defRPr>
            </a:lvl1pPr>
          </a:lstStyle>
          <a:p>
            <a:r>
              <a:rPr lang="fr-FR"/>
              <a:t>Modifiez le style du titre</a:t>
            </a:r>
            <a:endParaRPr lang="fr-FR" dirty="0"/>
          </a:p>
        </p:txBody>
      </p:sp>
      <p:sp>
        <p:nvSpPr>
          <p:cNvPr id="7" name="Espace réservé du contenu 5"/>
          <p:cNvSpPr>
            <a:spLocks noGrp="1"/>
          </p:cNvSpPr>
          <p:nvPr>
            <p:ph sz="quarter" idx="10"/>
          </p:nvPr>
        </p:nvSpPr>
        <p:spPr>
          <a:xfrm>
            <a:off x="624418" y="1700808"/>
            <a:ext cx="10944191" cy="4104456"/>
          </a:xfrm>
          <a:prstGeom prst="rect">
            <a:avLst/>
          </a:prstGeom>
        </p:spPr>
        <p:txBody>
          <a:bodyPr/>
          <a:lstStyle>
            <a:lvl1pPr marL="0" indent="0">
              <a:spcBef>
                <a:spcPts val="600"/>
              </a:spcBef>
              <a:spcAft>
                <a:spcPts val="600"/>
              </a:spcAft>
              <a:buFont typeface="+mj-lt"/>
              <a:buNone/>
              <a:defRPr sz="2200">
                <a:solidFill>
                  <a:schemeClr val="tx2"/>
                </a:solidFill>
              </a:defRPr>
            </a:lvl1pPr>
            <a:lvl2pPr marL="800100" indent="-342900">
              <a:spcBef>
                <a:spcPts val="600"/>
              </a:spcBef>
              <a:spcAft>
                <a:spcPts val="600"/>
              </a:spcAft>
              <a:buFontTx/>
              <a:buBlip>
                <a:blip r:embed="rId3"/>
              </a:buBlip>
              <a:defRPr sz="2200" b="1">
                <a:solidFill>
                  <a:schemeClr val="tx2"/>
                </a:solidFill>
              </a:defRPr>
            </a:lvl2pPr>
            <a:lvl3pPr marL="1257300" indent="-342900">
              <a:spcBef>
                <a:spcPts val="600"/>
              </a:spcBef>
              <a:spcAft>
                <a:spcPts val="600"/>
              </a:spcAft>
              <a:buFontTx/>
              <a:buBlip>
                <a:blip r:embed="rId4"/>
              </a:buBlip>
              <a:defRPr sz="2200" i="1">
                <a:solidFill>
                  <a:schemeClr val="tx2"/>
                </a:solidFill>
              </a:defRPr>
            </a:lvl3pPr>
            <a:lvl4pPr marL="1714500" indent="-342900">
              <a:spcBef>
                <a:spcPts val="600"/>
              </a:spcBef>
              <a:spcAft>
                <a:spcPts val="600"/>
              </a:spcAft>
              <a:buFontTx/>
              <a:buBlip>
                <a:blip r:embed="rId5"/>
              </a:buBlip>
              <a:defRPr sz="2000" b="1">
                <a:solidFill>
                  <a:schemeClr val="tx2"/>
                </a:solidFill>
              </a:defRPr>
            </a:lvl4pPr>
            <a:lvl5pPr marL="1828800" indent="0">
              <a:spcBef>
                <a:spcPts val="600"/>
              </a:spcBef>
              <a:spcAft>
                <a:spcPts val="600"/>
              </a:spcAft>
              <a:buFontTx/>
              <a:buNone/>
              <a:defRPr sz="1800" b="1" i="1">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8" name="Espace réservé de la date 7"/>
          <p:cNvSpPr>
            <a:spLocks noGrp="1"/>
          </p:cNvSpPr>
          <p:nvPr>
            <p:ph type="dt" sz="half" idx="11"/>
          </p:nvPr>
        </p:nvSpPr>
        <p:spPr/>
        <p:txBody>
          <a:bodyPr/>
          <a:lstStyle/>
          <a:p>
            <a:fld id="{8D4851A4-7E62-43E6-BA16-1C4AD23210C4}" type="datetimeFigureOut">
              <a:rPr lang="fr-FR" smtClean="0"/>
              <a:pPr/>
              <a:t>09/07/2026</a:t>
            </a:fld>
            <a:endParaRPr lang="fr-FR"/>
          </a:p>
        </p:txBody>
      </p:sp>
      <p:sp>
        <p:nvSpPr>
          <p:cNvPr id="9" name="Espace réservé du numéro de diapositive 8"/>
          <p:cNvSpPr>
            <a:spLocks noGrp="1"/>
          </p:cNvSpPr>
          <p:nvPr>
            <p:ph type="sldNum" sz="quarter" idx="12"/>
          </p:nvPr>
        </p:nvSpPr>
        <p:spPr/>
        <p:txBody>
          <a:bodyPr/>
          <a:lstStyle/>
          <a:p>
            <a:fld id="{6342E44C-BEF3-483C-8135-BCB35E9F5E4B}" type="slidenum">
              <a:rPr lang="fr-FR" smtClean="0"/>
              <a:pPr/>
              <a:t>‹N°›</a:t>
            </a:fld>
            <a:endParaRPr lang="fr-FR" dirty="0"/>
          </a:p>
        </p:txBody>
      </p:sp>
      <p:sp>
        <p:nvSpPr>
          <p:cNvPr id="10" name="Espace réservé du pied de page 9"/>
          <p:cNvSpPr>
            <a:spLocks noGrp="1"/>
          </p:cNvSpPr>
          <p:nvPr>
            <p:ph type="ftr" sz="quarter" idx="13"/>
          </p:nvPr>
        </p:nvSpPr>
        <p:spPr/>
        <p:txBody>
          <a:bodyPr/>
          <a:lstStyle/>
          <a:p>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ommaire">
    <p:spTree>
      <p:nvGrpSpPr>
        <p:cNvPr id="1" name=""/>
        <p:cNvGrpSpPr/>
        <p:nvPr/>
      </p:nvGrpSpPr>
      <p:grpSpPr>
        <a:xfrm>
          <a:off x="0" y="0"/>
          <a:ext cx="0" cy="0"/>
          <a:chOff x="0" y="0"/>
          <a:chExt cx="0" cy="0"/>
        </a:xfrm>
      </p:grpSpPr>
      <p:pic>
        <p:nvPicPr>
          <p:cNvPr id="20483" name="Picture 3" descr="W:\Photos\2013\Communication\PPT\V_Bleu.jpg"/>
          <p:cNvPicPr>
            <a:picLocks noChangeAspect="1" noChangeArrowheads="1"/>
          </p:cNvPicPr>
          <p:nvPr userDrawn="1"/>
        </p:nvPicPr>
        <p:blipFill>
          <a:blip r:embed="rId2"/>
          <a:stretch>
            <a:fillRect/>
          </a:stretch>
        </p:blipFill>
        <p:spPr bwMode="auto">
          <a:xfrm>
            <a:off x="1" y="1"/>
            <a:ext cx="6391275" cy="6877050"/>
          </a:xfrm>
          <a:prstGeom prst="rect">
            <a:avLst/>
          </a:prstGeom>
          <a:noFill/>
        </p:spPr>
      </p:pic>
      <p:sp>
        <p:nvSpPr>
          <p:cNvPr id="6" name="Titre 1"/>
          <p:cNvSpPr>
            <a:spLocks noGrp="1"/>
          </p:cNvSpPr>
          <p:nvPr>
            <p:ph type="title"/>
          </p:nvPr>
        </p:nvSpPr>
        <p:spPr>
          <a:xfrm>
            <a:off x="609600" y="548680"/>
            <a:ext cx="7084392" cy="648072"/>
          </a:xfrm>
          <a:prstGeom prst="rect">
            <a:avLst/>
          </a:prstGeom>
        </p:spPr>
        <p:txBody>
          <a:bodyPr vert="horz"/>
          <a:lstStyle>
            <a:lvl1pPr>
              <a:defRPr sz="3200" b="1">
                <a:latin typeface="+mn-lt"/>
              </a:defRPr>
            </a:lvl1pPr>
          </a:lstStyle>
          <a:p>
            <a:r>
              <a:rPr lang="fr-FR"/>
              <a:t>Modifiez le style du titre</a:t>
            </a:r>
            <a:endParaRPr lang="fr-FR" dirty="0"/>
          </a:p>
        </p:txBody>
      </p:sp>
      <p:sp>
        <p:nvSpPr>
          <p:cNvPr id="7" name="Espace réservé du contenu 5"/>
          <p:cNvSpPr>
            <a:spLocks noGrp="1"/>
          </p:cNvSpPr>
          <p:nvPr>
            <p:ph sz="quarter" idx="10"/>
          </p:nvPr>
        </p:nvSpPr>
        <p:spPr>
          <a:xfrm>
            <a:off x="624419" y="1700808"/>
            <a:ext cx="7069574" cy="4104456"/>
          </a:xfrm>
          <a:prstGeom prst="rect">
            <a:avLst/>
          </a:prstGeom>
        </p:spPr>
        <p:txBody>
          <a:bodyPr/>
          <a:lstStyle>
            <a:lvl1pPr marL="0" indent="0">
              <a:spcBef>
                <a:spcPts val="600"/>
              </a:spcBef>
              <a:spcAft>
                <a:spcPts val="600"/>
              </a:spcAft>
              <a:buFont typeface="+mj-lt"/>
              <a:buNone/>
              <a:defRPr sz="2200">
                <a:solidFill>
                  <a:schemeClr val="tx2"/>
                </a:solidFill>
              </a:defRPr>
            </a:lvl1pPr>
            <a:lvl2pPr marL="800100" indent="-342900">
              <a:spcBef>
                <a:spcPts val="600"/>
              </a:spcBef>
              <a:spcAft>
                <a:spcPts val="600"/>
              </a:spcAft>
              <a:buFontTx/>
              <a:buBlip>
                <a:blip r:embed="rId3"/>
              </a:buBlip>
              <a:defRPr sz="2200" b="1">
                <a:solidFill>
                  <a:schemeClr val="tx2"/>
                </a:solidFill>
              </a:defRPr>
            </a:lvl2pPr>
            <a:lvl3pPr marL="1257300" indent="-342900">
              <a:spcBef>
                <a:spcPts val="600"/>
              </a:spcBef>
              <a:spcAft>
                <a:spcPts val="600"/>
              </a:spcAft>
              <a:buFontTx/>
              <a:buBlip>
                <a:blip r:embed="rId4"/>
              </a:buBlip>
              <a:defRPr sz="2200" i="1">
                <a:solidFill>
                  <a:schemeClr val="tx2"/>
                </a:solidFill>
              </a:defRPr>
            </a:lvl3pPr>
            <a:lvl4pPr marL="1714500" indent="-342900">
              <a:spcBef>
                <a:spcPts val="600"/>
              </a:spcBef>
              <a:spcAft>
                <a:spcPts val="600"/>
              </a:spcAft>
              <a:buFontTx/>
              <a:buBlip>
                <a:blip r:embed="rId5"/>
              </a:buBlip>
              <a:defRPr sz="2000" b="1">
                <a:solidFill>
                  <a:schemeClr val="tx2"/>
                </a:solidFill>
              </a:defRPr>
            </a:lvl4pPr>
            <a:lvl5pPr marL="1828800" indent="0">
              <a:spcBef>
                <a:spcPts val="600"/>
              </a:spcBef>
              <a:spcAft>
                <a:spcPts val="600"/>
              </a:spcAft>
              <a:buFontTx/>
              <a:buNone/>
              <a:defRPr sz="1800" b="1" i="1">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8" name="Espace réservé de la date 7"/>
          <p:cNvSpPr>
            <a:spLocks noGrp="1"/>
          </p:cNvSpPr>
          <p:nvPr>
            <p:ph type="dt" sz="half" idx="11"/>
          </p:nvPr>
        </p:nvSpPr>
        <p:spPr>
          <a:xfrm>
            <a:off x="5303912" y="1"/>
            <a:ext cx="1261931" cy="365125"/>
          </a:xfrm>
        </p:spPr>
        <p:txBody>
          <a:bodyPr/>
          <a:lstStyle/>
          <a:p>
            <a:fld id="{8D4851A4-7E62-43E6-BA16-1C4AD23210C4}" type="datetimeFigureOut">
              <a:rPr lang="fr-FR" smtClean="0"/>
              <a:pPr/>
              <a:t>09/07/2026</a:t>
            </a:fld>
            <a:endParaRPr lang="fr-FR" dirty="0"/>
          </a:p>
        </p:txBody>
      </p:sp>
      <p:sp>
        <p:nvSpPr>
          <p:cNvPr id="9" name="Espace réservé du numéro de diapositive 8"/>
          <p:cNvSpPr>
            <a:spLocks noGrp="1"/>
          </p:cNvSpPr>
          <p:nvPr>
            <p:ph type="sldNum" sz="quarter" idx="12"/>
          </p:nvPr>
        </p:nvSpPr>
        <p:spPr>
          <a:xfrm>
            <a:off x="6744072" y="1"/>
            <a:ext cx="949920" cy="365125"/>
          </a:xfrm>
        </p:spPr>
        <p:txBody>
          <a:bodyPr/>
          <a:lstStyle/>
          <a:p>
            <a:fld id="{6342E44C-BEF3-483C-8135-BCB35E9F5E4B}" type="slidenum">
              <a:rPr lang="fr-FR" smtClean="0"/>
              <a:pPr/>
              <a:t>‹N°›</a:t>
            </a:fld>
            <a:endParaRPr lang="fr-FR" dirty="0"/>
          </a:p>
        </p:txBody>
      </p:sp>
      <p:sp>
        <p:nvSpPr>
          <p:cNvPr id="10" name="Espace réservé du pied de page 9"/>
          <p:cNvSpPr>
            <a:spLocks noGrp="1"/>
          </p:cNvSpPr>
          <p:nvPr>
            <p:ph type="ftr" sz="quarter" idx="13"/>
          </p:nvPr>
        </p:nvSpPr>
        <p:spPr>
          <a:xfrm>
            <a:off x="1158346" y="6356351"/>
            <a:ext cx="6432715" cy="365125"/>
          </a:xfrm>
        </p:spPr>
        <p:txBody>
          <a:bodyPr/>
          <a:lstStyle/>
          <a:p>
            <a:endParaRPr lang="fr-FR" dirty="0"/>
          </a:p>
        </p:txBody>
      </p:sp>
      <p:sp>
        <p:nvSpPr>
          <p:cNvPr id="3" name="Espace réservé pour une image  2"/>
          <p:cNvSpPr>
            <a:spLocks noGrp="1"/>
          </p:cNvSpPr>
          <p:nvPr>
            <p:ph type="pic" sz="quarter" idx="14"/>
          </p:nvPr>
        </p:nvSpPr>
        <p:spPr>
          <a:xfrm>
            <a:off x="7920905" y="0"/>
            <a:ext cx="4295775" cy="6877050"/>
          </a:xfrm>
          <a:prstGeom prst="rect">
            <a:avLst/>
          </a:prstGeom>
        </p:spPr>
        <p:txBody>
          <a:bodyPr/>
          <a:lstStyle>
            <a:lvl1pPr marL="0" indent="0">
              <a:buNone/>
              <a:defRPr/>
            </a:lvl1pPr>
          </a:lstStyle>
          <a:p>
            <a:r>
              <a:rPr lang="fr-FR"/>
              <a:t>Cliquez sur l'icône pour ajouter une image</a:t>
            </a:r>
            <a:endParaRPr lang="fr-FR" dirty="0"/>
          </a:p>
        </p:txBody>
      </p:sp>
    </p:spTree>
    <p:extLst>
      <p:ext uri="{BB962C8B-B14F-4D97-AF65-F5344CB8AC3E}">
        <p14:creationId xmlns:p14="http://schemas.microsoft.com/office/powerpoint/2010/main" val="1666362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Intercalaire">
    <p:spTree>
      <p:nvGrpSpPr>
        <p:cNvPr id="1" name=""/>
        <p:cNvGrpSpPr/>
        <p:nvPr/>
      </p:nvGrpSpPr>
      <p:grpSpPr>
        <a:xfrm>
          <a:off x="0" y="0"/>
          <a:ext cx="0" cy="0"/>
          <a:chOff x="0" y="0"/>
          <a:chExt cx="0" cy="0"/>
        </a:xfrm>
      </p:grpSpPr>
      <p:pic>
        <p:nvPicPr>
          <p:cNvPr id="19460" name="Picture 4" descr="W:\Photos\2013\Communication\PPT\FFVoile_Grand.jpg"/>
          <p:cNvPicPr>
            <a:picLocks noChangeAspect="1" noChangeArrowheads="1"/>
          </p:cNvPicPr>
          <p:nvPr userDrawn="1"/>
        </p:nvPicPr>
        <p:blipFill>
          <a:blip r:embed="rId2"/>
          <a:stretch>
            <a:fillRect/>
          </a:stretch>
        </p:blipFill>
        <p:spPr bwMode="auto">
          <a:xfrm>
            <a:off x="9048323" y="5295900"/>
            <a:ext cx="3133725" cy="1562100"/>
          </a:xfrm>
          <a:prstGeom prst="rect">
            <a:avLst/>
          </a:prstGeom>
          <a:noFill/>
        </p:spPr>
      </p:pic>
      <p:pic>
        <p:nvPicPr>
          <p:cNvPr id="1026" name="Picture 2" descr="W:\Photos\2013\Communication\PPT\V_Bleu2.jpg"/>
          <p:cNvPicPr>
            <a:picLocks noChangeAspect="1" noChangeArrowheads="1"/>
          </p:cNvPicPr>
          <p:nvPr userDrawn="1"/>
        </p:nvPicPr>
        <p:blipFill>
          <a:blip r:embed="rId3"/>
          <a:stretch>
            <a:fillRect/>
          </a:stretch>
        </p:blipFill>
        <p:spPr bwMode="auto">
          <a:xfrm>
            <a:off x="1" y="1"/>
            <a:ext cx="2790825" cy="5476875"/>
          </a:xfrm>
          <a:prstGeom prst="rect">
            <a:avLst/>
          </a:prstGeom>
          <a:noFill/>
        </p:spPr>
      </p:pic>
      <p:sp>
        <p:nvSpPr>
          <p:cNvPr id="8" name="Titre 1"/>
          <p:cNvSpPr>
            <a:spLocks noGrp="1"/>
          </p:cNvSpPr>
          <p:nvPr>
            <p:ph type="title"/>
          </p:nvPr>
        </p:nvSpPr>
        <p:spPr>
          <a:xfrm>
            <a:off x="0" y="2564904"/>
            <a:ext cx="12192000" cy="1440160"/>
          </a:xfrm>
          <a:prstGeom prst="rect">
            <a:avLst/>
          </a:prstGeom>
        </p:spPr>
        <p:txBody>
          <a:bodyPr vert="horz"/>
          <a:lstStyle>
            <a:lvl1pPr algn="ctr">
              <a:defRPr sz="3200" b="1" cap="all" baseline="0">
                <a:latin typeface="+mn-lt"/>
              </a:defRPr>
            </a:lvl1pPr>
          </a:lstStyle>
          <a:p>
            <a:r>
              <a:rPr lang="fr-FR"/>
              <a:t>Modifiez le style du titre</a:t>
            </a:r>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age intérieure 1">
    <p:spTree>
      <p:nvGrpSpPr>
        <p:cNvPr id="1" name=""/>
        <p:cNvGrpSpPr/>
        <p:nvPr/>
      </p:nvGrpSpPr>
      <p:grpSpPr>
        <a:xfrm>
          <a:off x="0" y="0"/>
          <a:ext cx="0" cy="0"/>
          <a:chOff x="0" y="0"/>
          <a:chExt cx="0" cy="0"/>
        </a:xfrm>
      </p:grpSpPr>
      <p:pic>
        <p:nvPicPr>
          <p:cNvPr id="3" name="Picture 4" descr="W:\Photos\2013\Communication\PPT\TitreNeutre.jpg"/>
          <p:cNvPicPr>
            <a:picLocks noChangeAspect="1" noChangeArrowheads="1"/>
          </p:cNvPicPr>
          <p:nvPr userDrawn="1"/>
        </p:nvPicPr>
        <p:blipFill>
          <a:blip r:embed="rId2"/>
          <a:stretch>
            <a:fillRect/>
          </a:stretch>
        </p:blipFill>
        <p:spPr bwMode="auto">
          <a:xfrm>
            <a:off x="-25400" y="539528"/>
            <a:ext cx="9163050" cy="657225"/>
          </a:xfrm>
          <a:prstGeom prst="rect">
            <a:avLst/>
          </a:prstGeom>
          <a:noFill/>
        </p:spPr>
      </p:pic>
      <p:sp>
        <p:nvSpPr>
          <p:cNvPr id="4" name="Titre 1"/>
          <p:cNvSpPr>
            <a:spLocks noGrp="1"/>
          </p:cNvSpPr>
          <p:nvPr>
            <p:ph type="title"/>
          </p:nvPr>
        </p:nvSpPr>
        <p:spPr>
          <a:xfrm>
            <a:off x="609600" y="548680"/>
            <a:ext cx="10972800" cy="648072"/>
          </a:xfrm>
          <a:prstGeom prst="rect">
            <a:avLst/>
          </a:prstGeom>
        </p:spPr>
        <p:txBody>
          <a:bodyPr vert="horz"/>
          <a:lstStyle>
            <a:lvl1pPr>
              <a:defRPr sz="3200" b="1">
                <a:latin typeface="+mn-lt"/>
              </a:defRPr>
            </a:lvl1pPr>
          </a:lstStyle>
          <a:p>
            <a:r>
              <a:rPr lang="fr-FR"/>
              <a:t>Modifiez le style du titre</a:t>
            </a:r>
            <a:endParaRPr lang="fr-FR" dirty="0"/>
          </a:p>
        </p:txBody>
      </p:sp>
      <p:sp>
        <p:nvSpPr>
          <p:cNvPr id="6" name="Espace réservé du contenu 5"/>
          <p:cNvSpPr>
            <a:spLocks noGrp="1"/>
          </p:cNvSpPr>
          <p:nvPr>
            <p:ph sz="quarter" idx="10"/>
          </p:nvPr>
        </p:nvSpPr>
        <p:spPr>
          <a:xfrm>
            <a:off x="624418" y="1700808"/>
            <a:ext cx="10944191" cy="4104456"/>
          </a:xfrm>
          <a:prstGeom prst="rect">
            <a:avLst/>
          </a:prstGeom>
        </p:spPr>
        <p:txBody>
          <a:bodyPr/>
          <a:lstStyle>
            <a:lvl1pPr marL="0" indent="0">
              <a:spcBef>
                <a:spcPts val="600"/>
              </a:spcBef>
              <a:spcAft>
                <a:spcPts val="600"/>
              </a:spcAft>
              <a:buFont typeface="+mj-lt"/>
              <a:buNone/>
              <a:defRPr sz="2200">
                <a:solidFill>
                  <a:schemeClr val="tx2"/>
                </a:solidFill>
              </a:defRPr>
            </a:lvl1pPr>
            <a:lvl2pPr marL="800100" indent="-342900">
              <a:spcBef>
                <a:spcPts val="600"/>
              </a:spcBef>
              <a:spcAft>
                <a:spcPts val="600"/>
              </a:spcAft>
              <a:buFontTx/>
              <a:buBlip>
                <a:blip r:embed="rId3"/>
              </a:buBlip>
              <a:defRPr sz="2200" b="1">
                <a:solidFill>
                  <a:schemeClr val="tx2"/>
                </a:solidFill>
              </a:defRPr>
            </a:lvl2pPr>
            <a:lvl3pPr marL="1371600" indent="-457200">
              <a:spcBef>
                <a:spcPts val="600"/>
              </a:spcBef>
              <a:spcAft>
                <a:spcPts val="600"/>
              </a:spcAft>
              <a:buFontTx/>
              <a:buBlip>
                <a:blip r:embed="rId4"/>
              </a:buBlip>
              <a:defRPr sz="2200" i="1">
                <a:solidFill>
                  <a:schemeClr val="tx2"/>
                </a:solidFill>
              </a:defRPr>
            </a:lvl3pPr>
            <a:lvl4pPr marL="1714500" indent="-342900">
              <a:spcBef>
                <a:spcPts val="600"/>
              </a:spcBef>
              <a:spcAft>
                <a:spcPts val="600"/>
              </a:spcAft>
              <a:buFontTx/>
              <a:buBlip>
                <a:blip r:embed="rId5"/>
              </a:buBlip>
              <a:defRPr sz="2000" b="1">
                <a:solidFill>
                  <a:schemeClr val="tx2"/>
                </a:solidFill>
              </a:defRPr>
            </a:lvl4pPr>
            <a:lvl5pPr marL="1828800" indent="0">
              <a:spcBef>
                <a:spcPts val="600"/>
              </a:spcBef>
              <a:spcAft>
                <a:spcPts val="600"/>
              </a:spcAft>
              <a:buFont typeface="+mj-lt"/>
              <a:buNone/>
              <a:defRPr sz="1800" b="1" i="1">
                <a:solidFill>
                  <a:schemeClr val="tx2"/>
                </a:solidFill>
                <a:effectLst/>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7" name="Espace réservé de la date 6"/>
          <p:cNvSpPr>
            <a:spLocks noGrp="1"/>
          </p:cNvSpPr>
          <p:nvPr>
            <p:ph type="dt" sz="half" idx="11"/>
          </p:nvPr>
        </p:nvSpPr>
        <p:spPr/>
        <p:txBody>
          <a:bodyPr/>
          <a:lstStyle/>
          <a:p>
            <a:fld id="{8D4851A4-7E62-43E6-BA16-1C4AD23210C4}" type="datetimeFigureOut">
              <a:rPr lang="fr-FR" smtClean="0"/>
              <a:pPr/>
              <a:t>09/07/2026</a:t>
            </a:fld>
            <a:endParaRPr lang="fr-FR"/>
          </a:p>
        </p:txBody>
      </p:sp>
      <p:sp>
        <p:nvSpPr>
          <p:cNvPr id="8" name="Espace réservé du numéro de diapositive 7"/>
          <p:cNvSpPr>
            <a:spLocks noGrp="1"/>
          </p:cNvSpPr>
          <p:nvPr>
            <p:ph type="sldNum" sz="quarter" idx="12"/>
          </p:nvPr>
        </p:nvSpPr>
        <p:spPr/>
        <p:txBody>
          <a:bodyPr/>
          <a:lstStyle/>
          <a:p>
            <a:fld id="{6342E44C-BEF3-483C-8135-BCB35E9F5E4B}" type="slidenum">
              <a:rPr lang="fr-FR" smtClean="0"/>
              <a:pPr/>
              <a:t>‹N°›</a:t>
            </a:fld>
            <a:endParaRPr lang="fr-FR" dirty="0"/>
          </a:p>
        </p:txBody>
      </p:sp>
      <p:sp>
        <p:nvSpPr>
          <p:cNvPr id="9" name="Espace réservé du pied de page 8"/>
          <p:cNvSpPr>
            <a:spLocks noGrp="1"/>
          </p:cNvSpPr>
          <p:nvPr>
            <p:ph type="ftr" sz="quarter" idx="13"/>
          </p:nvPr>
        </p:nvSpPr>
        <p:spPr/>
        <p:txBody>
          <a:bodyPr/>
          <a:lstStyle/>
          <a:p>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Page intérieure 1">
    <p:spTree>
      <p:nvGrpSpPr>
        <p:cNvPr id="1" name=""/>
        <p:cNvGrpSpPr/>
        <p:nvPr/>
      </p:nvGrpSpPr>
      <p:grpSpPr>
        <a:xfrm>
          <a:off x="0" y="0"/>
          <a:ext cx="0" cy="0"/>
          <a:chOff x="0" y="0"/>
          <a:chExt cx="0" cy="0"/>
        </a:xfrm>
      </p:grpSpPr>
      <p:pic>
        <p:nvPicPr>
          <p:cNvPr id="3" name="Picture 4" descr="W:\Photos\2013\Communication\PPT\TitreNeutre.jpg"/>
          <p:cNvPicPr>
            <a:picLocks noChangeAspect="1" noChangeArrowheads="1"/>
          </p:cNvPicPr>
          <p:nvPr userDrawn="1"/>
        </p:nvPicPr>
        <p:blipFill>
          <a:blip r:embed="rId2"/>
          <a:stretch>
            <a:fillRect/>
          </a:stretch>
        </p:blipFill>
        <p:spPr bwMode="auto">
          <a:xfrm>
            <a:off x="-25400" y="539528"/>
            <a:ext cx="7777584" cy="657225"/>
          </a:xfrm>
          <a:prstGeom prst="rect">
            <a:avLst/>
          </a:prstGeom>
          <a:noFill/>
        </p:spPr>
      </p:pic>
      <p:sp>
        <p:nvSpPr>
          <p:cNvPr id="4" name="Titre 1"/>
          <p:cNvSpPr>
            <a:spLocks noGrp="1"/>
          </p:cNvSpPr>
          <p:nvPr>
            <p:ph type="title"/>
          </p:nvPr>
        </p:nvSpPr>
        <p:spPr>
          <a:xfrm>
            <a:off x="609600" y="548680"/>
            <a:ext cx="10972800" cy="648072"/>
          </a:xfrm>
          <a:prstGeom prst="rect">
            <a:avLst/>
          </a:prstGeom>
        </p:spPr>
        <p:txBody>
          <a:bodyPr vert="horz"/>
          <a:lstStyle>
            <a:lvl1pPr>
              <a:defRPr sz="3200" b="1">
                <a:latin typeface="+mn-lt"/>
              </a:defRPr>
            </a:lvl1pPr>
          </a:lstStyle>
          <a:p>
            <a:r>
              <a:rPr lang="fr-FR"/>
              <a:t>Modifiez le style du titre</a:t>
            </a:r>
            <a:endParaRPr lang="fr-FR" dirty="0"/>
          </a:p>
        </p:txBody>
      </p:sp>
      <p:sp>
        <p:nvSpPr>
          <p:cNvPr id="6" name="Espace réservé du contenu 5"/>
          <p:cNvSpPr>
            <a:spLocks noGrp="1"/>
          </p:cNvSpPr>
          <p:nvPr>
            <p:ph sz="quarter" idx="10"/>
          </p:nvPr>
        </p:nvSpPr>
        <p:spPr>
          <a:xfrm>
            <a:off x="624419" y="1700808"/>
            <a:ext cx="7127766" cy="4104456"/>
          </a:xfrm>
          <a:prstGeom prst="rect">
            <a:avLst/>
          </a:prstGeom>
        </p:spPr>
        <p:txBody>
          <a:bodyPr/>
          <a:lstStyle>
            <a:lvl1pPr marL="0" indent="0">
              <a:spcBef>
                <a:spcPts val="600"/>
              </a:spcBef>
              <a:spcAft>
                <a:spcPts val="600"/>
              </a:spcAft>
              <a:buFont typeface="+mj-lt"/>
              <a:buNone/>
              <a:defRPr sz="2200">
                <a:solidFill>
                  <a:schemeClr val="tx2"/>
                </a:solidFill>
              </a:defRPr>
            </a:lvl1pPr>
            <a:lvl2pPr marL="800100" indent="-342900">
              <a:spcBef>
                <a:spcPts val="600"/>
              </a:spcBef>
              <a:spcAft>
                <a:spcPts val="600"/>
              </a:spcAft>
              <a:buFontTx/>
              <a:buBlip>
                <a:blip r:embed="rId3"/>
              </a:buBlip>
              <a:defRPr sz="2200" b="1">
                <a:solidFill>
                  <a:schemeClr val="tx2"/>
                </a:solidFill>
              </a:defRPr>
            </a:lvl2pPr>
            <a:lvl3pPr marL="1371600" indent="-457200">
              <a:spcBef>
                <a:spcPts val="600"/>
              </a:spcBef>
              <a:spcAft>
                <a:spcPts val="600"/>
              </a:spcAft>
              <a:buFontTx/>
              <a:buBlip>
                <a:blip r:embed="rId4"/>
              </a:buBlip>
              <a:defRPr sz="2200" i="1">
                <a:solidFill>
                  <a:schemeClr val="tx2"/>
                </a:solidFill>
              </a:defRPr>
            </a:lvl3pPr>
            <a:lvl4pPr marL="1714500" indent="-342900">
              <a:spcBef>
                <a:spcPts val="600"/>
              </a:spcBef>
              <a:spcAft>
                <a:spcPts val="600"/>
              </a:spcAft>
              <a:buFontTx/>
              <a:buBlip>
                <a:blip r:embed="rId5"/>
              </a:buBlip>
              <a:defRPr sz="2000" b="1">
                <a:solidFill>
                  <a:schemeClr val="tx2"/>
                </a:solidFill>
              </a:defRPr>
            </a:lvl4pPr>
            <a:lvl5pPr marL="1828800" indent="0">
              <a:spcBef>
                <a:spcPts val="600"/>
              </a:spcBef>
              <a:spcAft>
                <a:spcPts val="600"/>
              </a:spcAft>
              <a:buFont typeface="+mj-lt"/>
              <a:buNone/>
              <a:defRPr sz="1800" b="1" i="1">
                <a:solidFill>
                  <a:schemeClr val="tx2"/>
                </a:solidFill>
                <a:effectLst/>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7" name="Espace réservé de la date 6"/>
          <p:cNvSpPr>
            <a:spLocks noGrp="1"/>
          </p:cNvSpPr>
          <p:nvPr>
            <p:ph type="dt" sz="half" idx="11"/>
          </p:nvPr>
        </p:nvSpPr>
        <p:spPr>
          <a:xfrm>
            <a:off x="5351076" y="1"/>
            <a:ext cx="1261931" cy="365125"/>
          </a:xfrm>
        </p:spPr>
        <p:txBody>
          <a:bodyPr/>
          <a:lstStyle/>
          <a:p>
            <a:fld id="{8D4851A4-7E62-43E6-BA16-1C4AD23210C4}" type="datetimeFigureOut">
              <a:rPr lang="fr-FR" smtClean="0"/>
              <a:pPr/>
              <a:t>09/07/2026</a:t>
            </a:fld>
            <a:endParaRPr lang="fr-FR"/>
          </a:p>
        </p:txBody>
      </p:sp>
      <p:sp>
        <p:nvSpPr>
          <p:cNvPr id="8" name="Espace réservé du numéro de diapositive 7"/>
          <p:cNvSpPr>
            <a:spLocks noGrp="1"/>
          </p:cNvSpPr>
          <p:nvPr>
            <p:ph type="sldNum" sz="quarter" idx="12"/>
          </p:nvPr>
        </p:nvSpPr>
        <p:spPr>
          <a:xfrm>
            <a:off x="6791236" y="1"/>
            <a:ext cx="949920" cy="365125"/>
          </a:xfrm>
        </p:spPr>
        <p:txBody>
          <a:bodyPr/>
          <a:lstStyle/>
          <a:p>
            <a:fld id="{6342E44C-BEF3-483C-8135-BCB35E9F5E4B}" type="slidenum">
              <a:rPr lang="fr-FR" smtClean="0"/>
              <a:pPr/>
              <a:t>‹N°›</a:t>
            </a:fld>
            <a:endParaRPr lang="fr-FR" dirty="0"/>
          </a:p>
        </p:txBody>
      </p:sp>
      <p:sp>
        <p:nvSpPr>
          <p:cNvPr id="9" name="Espace réservé du pied de page 8"/>
          <p:cNvSpPr>
            <a:spLocks noGrp="1"/>
          </p:cNvSpPr>
          <p:nvPr>
            <p:ph type="ftr" sz="quarter" idx="13"/>
          </p:nvPr>
        </p:nvSpPr>
        <p:spPr>
          <a:xfrm>
            <a:off x="971944" y="6356351"/>
            <a:ext cx="6432715" cy="365125"/>
          </a:xfrm>
        </p:spPr>
        <p:txBody>
          <a:bodyPr/>
          <a:lstStyle/>
          <a:p>
            <a:endParaRPr lang="fr-FR" dirty="0"/>
          </a:p>
        </p:txBody>
      </p:sp>
      <p:sp>
        <p:nvSpPr>
          <p:cNvPr id="10" name="Espace réservé pour une image  2"/>
          <p:cNvSpPr>
            <a:spLocks noGrp="1"/>
          </p:cNvSpPr>
          <p:nvPr>
            <p:ph type="pic" sz="quarter" idx="14"/>
          </p:nvPr>
        </p:nvSpPr>
        <p:spPr>
          <a:xfrm>
            <a:off x="7920905" y="0"/>
            <a:ext cx="4295775" cy="6877050"/>
          </a:xfrm>
          <a:prstGeom prst="rect">
            <a:avLst/>
          </a:prstGeom>
        </p:spPr>
        <p:txBody>
          <a:bodyPr/>
          <a:lstStyle>
            <a:lvl1pPr marL="0" indent="0">
              <a:buNone/>
              <a:defRPr/>
            </a:lvl1pPr>
          </a:lstStyle>
          <a:p>
            <a:r>
              <a:rPr lang="fr-FR"/>
              <a:t>Cliquez sur l'icône pour ajouter une image</a:t>
            </a:r>
            <a:endParaRPr lang="fr-FR" dirty="0"/>
          </a:p>
        </p:txBody>
      </p:sp>
    </p:spTree>
    <p:extLst>
      <p:ext uri="{BB962C8B-B14F-4D97-AF65-F5344CB8AC3E}">
        <p14:creationId xmlns:p14="http://schemas.microsoft.com/office/powerpoint/2010/main" val="31295293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age intérieure 2">
    <p:spTree>
      <p:nvGrpSpPr>
        <p:cNvPr id="1" name=""/>
        <p:cNvGrpSpPr/>
        <p:nvPr/>
      </p:nvGrpSpPr>
      <p:grpSpPr>
        <a:xfrm>
          <a:off x="0" y="0"/>
          <a:ext cx="0" cy="0"/>
          <a:chOff x="0" y="0"/>
          <a:chExt cx="0" cy="0"/>
        </a:xfrm>
      </p:grpSpPr>
      <p:pic>
        <p:nvPicPr>
          <p:cNvPr id="3" name="Picture 4" descr="W:\Photos\2013\Communication\PPT\TitreNeutre.jpg"/>
          <p:cNvPicPr>
            <a:picLocks noChangeAspect="1" noChangeArrowheads="1"/>
          </p:cNvPicPr>
          <p:nvPr userDrawn="1"/>
        </p:nvPicPr>
        <p:blipFill>
          <a:blip r:embed="rId2"/>
          <a:stretch>
            <a:fillRect/>
          </a:stretch>
        </p:blipFill>
        <p:spPr bwMode="auto">
          <a:xfrm>
            <a:off x="-25400" y="539528"/>
            <a:ext cx="9163050" cy="657225"/>
          </a:xfrm>
          <a:prstGeom prst="rect">
            <a:avLst/>
          </a:prstGeom>
          <a:noFill/>
        </p:spPr>
      </p:pic>
      <p:sp>
        <p:nvSpPr>
          <p:cNvPr id="4" name="Titre 1"/>
          <p:cNvSpPr>
            <a:spLocks noGrp="1"/>
          </p:cNvSpPr>
          <p:nvPr>
            <p:ph type="title"/>
          </p:nvPr>
        </p:nvSpPr>
        <p:spPr>
          <a:xfrm>
            <a:off x="609600" y="548680"/>
            <a:ext cx="10972800" cy="648072"/>
          </a:xfrm>
          <a:prstGeom prst="rect">
            <a:avLst/>
          </a:prstGeom>
        </p:spPr>
        <p:txBody>
          <a:bodyPr vert="horz"/>
          <a:lstStyle>
            <a:lvl1pPr>
              <a:defRPr sz="3200" b="1">
                <a:latin typeface="+mn-lt"/>
              </a:defRPr>
            </a:lvl1pPr>
          </a:lstStyle>
          <a:p>
            <a:r>
              <a:rPr lang="fr-FR"/>
              <a:t>Modifiez le style du titre</a:t>
            </a:r>
            <a:endParaRPr lang="fr-FR" dirty="0"/>
          </a:p>
        </p:txBody>
      </p:sp>
      <p:sp>
        <p:nvSpPr>
          <p:cNvPr id="7" name="Espace réservé de la date 6"/>
          <p:cNvSpPr>
            <a:spLocks noGrp="1"/>
          </p:cNvSpPr>
          <p:nvPr>
            <p:ph type="dt" sz="half" idx="11"/>
          </p:nvPr>
        </p:nvSpPr>
        <p:spPr/>
        <p:txBody>
          <a:bodyPr/>
          <a:lstStyle/>
          <a:p>
            <a:fld id="{8D4851A4-7E62-43E6-BA16-1C4AD23210C4}" type="datetimeFigureOut">
              <a:rPr lang="fr-FR" smtClean="0"/>
              <a:pPr/>
              <a:t>09/07/2026</a:t>
            </a:fld>
            <a:endParaRPr lang="fr-FR"/>
          </a:p>
        </p:txBody>
      </p:sp>
      <p:sp>
        <p:nvSpPr>
          <p:cNvPr id="8" name="Espace réservé du numéro de diapositive 7"/>
          <p:cNvSpPr>
            <a:spLocks noGrp="1"/>
          </p:cNvSpPr>
          <p:nvPr>
            <p:ph type="sldNum" sz="quarter" idx="12"/>
          </p:nvPr>
        </p:nvSpPr>
        <p:spPr/>
        <p:txBody>
          <a:bodyPr/>
          <a:lstStyle/>
          <a:p>
            <a:fld id="{6342E44C-BEF3-483C-8135-BCB35E9F5E4B}" type="slidenum">
              <a:rPr lang="fr-FR" smtClean="0"/>
              <a:pPr/>
              <a:t>‹N°›</a:t>
            </a:fld>
            <a:endParaRPr lang="fr-FR" dirty="0"/>
          </a:p>
        </p:txBody>
      </p:sp>
      <p:sp>
        <p:nvSpPr>
          <p:cNvPr id="9" name="Espace réservé du pied de page 8"/>
          <p:cNvSpPr>
            <a:spLocks noGrp="1"/>
          </p:cNvSpPr>
          <p:nvPr>
            <p:ph type="ftr" sz="quarter" idx="13"/>
          </p:nvPr>
        </p:nvSpPr>
        <p:spPr/>
        <p:txBody>
          <a:bodyPr/>
          <a:lstStyle/>
          <a:p>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age intérieure 3">
    <p:spTree>
      <p:nvGrpSpPr>
        <p:cNvPr id="1" name=""/>
        <p:cNvGrpSpPr/>
        <p:nvPr/>
      </p:nvGrpSpPr>
      <p:grpSpPr>
        <a:xfrm>
          <a:off x="0" y="0"/>
          <a:ext cx="0" cy="0"/>
          <a:chOff x="0" y="0"/>
          <a:chExt cx="0" cy="0"/>
        </a:xfrm>
      </p:grpSpPr>
      <p:pic>
        <p:nvPicPr>
          <p:cNvPr id="5" name="Picture 4" descr="W:\Photos\2013\Communication\PPT\TitreNeutre.jpg"/>
          <p:cNvPicPr>
            <a:picLocks noChangeAspect="1" noChangeArrowheads="1"/>
          </p:cNvPicPr>
          <p:nvPr userDrawn="1"/>
        </p:nvPicPr>
        <p:blipFill>
          <a:blip r:embed="rId2"/>
          <a:stretch>
            <a:fillRect/>
          </a:stretch>
        </p:blipFill>
        <p:spPr bwMode="auto">
          <a:xfrm>
            <a:off x="-25400" y="539528"/>
            <a:ext cx="9163050" cy="657225"/>
          </a:xfrm>
          <a:prstGeom prst="rect">
            <a:avLst/>
          </a:prstGeom>
          <a:noFill/>
        </p:spPr>
      </p:pic>
      <p:sp>
        <p:nvSpPr>
          <p:cNvPr id="3" name="Espace réservé du contenu 2"/>
          <p:cNvSpPr>
            <a:spLocks noGrp="1"/>
          </p:cNvSpPr>
          <p:nvPr>
            <p:ph sz="half" idx="1"/>
          </p:nvPr>
        </p:nvSpPr>
        <p:spPr>
          <a:xfrm>
            <a:off x="609600" y="1600201"/>
            <a:ext cx="5384800" cy="4525963"/>
          </a:xfrm>
          <a:prstGeom prst="rect">
            <a:avLst/>
          </a:prstGeom>
        </p:spPr>
        <p:txBody>
          <a:bodyPr vert="horz"/>
          <a:lstStyle>
            <a:lvl1pPr marL="342900" indent="-342900">
              <a:buFontTx/>
              <a:buBlip>
                <a:blip r:embed="rId3"/>
              </a:buBlip>
              <a:defRPr sz="2200" b="1">
                <a:solidFill>
                  <a:schemeClr val="tx2"/>
                </a:solidFill>
              </a:defRPr>
            </a:lvl1pPr>
            <a:lvl2pPr marL="800100" indent="-342900">
              <a:buFontTx/>
              <a:buBlip>
                <a:blip r:embed="rId4"/>
              </a:buBlip>
              <a:defRPr sz="2200" i="1">
                <a:solidFill>
                  <a:schemeClr val="tx2"/>
                </a:solidFill>
              </a:defRPr>
            </a:lvl2pPr>
            <a:lvl3pPr marL="1257300" indent="-342900">
              <a:buFontTx/>
              <a:buBlip>
                <a:blip r:embed="rId5"/>
              </a:buBlip>
              <a:defRPr sz="2000" b="1">
                <a:solidFill>
                  <a:schemeClr val="tx2"/>
                </a:solidFill>
              </a:defRPr>
            </a:lvl3pPr>
            <a:lvl4pPr marL="1371600" indent="0">
              <a:buNone/>
              <a:defRPr sz="1800" b="1" i="1">
                <a:solidFill>
                  <a:schemeClr val="tx2"/>
                </a:solidFill>
              </a:defRPr>
            </a:lvl4pPr>
            <a:lvl5pPr marL="1828800" indent="0">
              <a:buNone/>
              <a:defRPr sz="2000">
                <a:solidFill>
                  <a:schemeClr val="tx2"/>
                </a:solidFill>
              </a:defRPr>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Titre 1"/>
          <p:cNvSpPr>
            <a:spLocks noGrp="1"/>
          </p:cNvSpPr>
          <p:nvPr>
            <p:ph type="title"/>
          </p:nvPr>
        </p:nvSpPr>
        <p:spPr>
          <a:xfrm>
            <a:off x="609600" y="548680"/>
            <a:ext cx="10972800" cy="648072"/>
          </a:xfrm>
          <a:prstGeom prst="rect">
            <a:avLst/>
          </a:prstGeom>
        </p:spPr>
        <p:txBody>
          <a:bodyPr vert="horz"/>
          <a:lstStyle>
            <a:lvl1pPr>
              <a:defRPr sz="3200" b="1">
                <a:latin typeface="+mn-lt"/>
              </a:defRPr>
            </a:lvl1pPr>
          </a:lstStyle>
          <a:p>
            <a:r>
              <a:rPr lang="fr-FR"/>
              <a:t>Modifiez le style du titre</a:t>
            </a:r>
            <a:endParaRPr lang="fr-FR" dirty="0"/>
          </a:p>
        </p:txBody>
      </p:sp>
      <p:sp>
        <p:nvSpPr>
          <p:cNvPr id="7" name="Espace réservé de la date 6"/>
          <p:cNvSpPr>
            <a:spLocks noGrp="1"/>
          </p:cNvSpPr>
          <p:nvPr>
            <p:ph type="dt" sz="half" idx="10"/>
          </p:nvPr>
        </p:nvSpPr>
        <p:spPr/>
        <p:txBody>
          <a:bodyPr/>
          <a:lstStyle/>
          <a:p>
            <a:fld id="{8D4851A4-7E62-43E6-BA16-1C4AD23210C4}" type="datetimeFigureOut">
              <a:rPr lang="fr-FR" smtClean="0"/>
              <a:pPr/>
              <a:t>09/07/2026</a:t>
            </a:fld>
            <a:endParaRPr lang="fr-FR"/>
          </a:p>
        </p:txBody>
      </p:sp>
      <p:sp>
        <p:nvSpPr>
          <p:cNvPr id="8" name="Espace réservé du numéro de diapositive 7"/>
          <p:cNvSpPr>
            <a:spLocks noGrp="1"/>
          </p:cNvSpPr>
          <p:nvPr>
            <p:ph type="sldNum" sz="quarter" idx="11"/>
          </p:nvPr>
        </p:nvSpPr>
        <p:spPr/>
        <p:txBody>
          <a:bodyPr/>
          <a:lstStyle/>
          <a:p>
            <a:fld id="{6342E44C-BEF3-483C-8135-BCB35E9F5E4B}" type="slidenum">
              <a:rPr lang="fr-FR" smtClean="0"/>
              <a:pPr/>
              <a:t>‹N°›</a:t>
            </a:fld>
            <a:endParaRPr lang="fr-FR" dirty="0"/>
          </a:p>
        </p:txBody>
      </p:sp>
      <p:sp>
        <p:nvSpPr>
          <p:cNvPr id="9" name="Espace réservé du pied de page 8"/>
          <p:cNvSpPr>
            <a:spLocks noGrp="1"/>
          </p:cNvSpPr>
          <p:nvPr>
            <p:ph type="ftr" sz="quarter" idx="12"/>
          </p:nvPr>
        </p:nvSpPr>
        <p:spPr/>
        <p:txBody>
          <a:bodyPr/>
          <a:lstStyle/>
          <a:p>
            <a:endParaRPr lang="fr-FR" dirty="0"/>
          </a:p>
        </p:txBody>
      </p:sp>
      <p:sp>
        <p:nvSpPr>
          <p:cNvPr id="10" name="Espace réservé du contenu 2"/>
          <p:cNvSpPr>
            <a:spLocks noGrp="1"/>
          </p:cNvSpPr>
          <p:nvPr>
            <p:ph sz="half" idx="13"/>
          </p:nvPr>
        </p:nvSpPr>
        <p:spPr>
          <a:xfrm>
            <a:off x="6197600" y="1600200"/>
            <a:ext cx="5384800" cy="4525963"/>
          </a:xfrm>
          <a:prstGeom prst="rect">
            <a:avLst/>
          </a:prstGeom>
        </p:spPr>
        <p:txBody>
          <a:bodyPr vert="horz"/>
          <a:lstStyle>
            <a:lvl1pPr marL="342900" indent="-342900">
              <a:buFontTx/>
              <a:buBlip>
                <a:blip r:embed="rId3"/>
              </a:buBlip>
              <a:defRPr sz="2200" b="1">
                <a:solidFill>
                  <a:schemeClr val="tx2"/>
                </a:solidFill>
              </a:defRPr>
            </a:lvl1pPr>
            <a:lvl2pPr marL="800100" indent="-342900">
              <a:buFontTx/>
              <a:buBlip>
                <a:blip r:embed="rId4"/>
              </a:buBlip>
              <a:defRPr sz="2200" i="1">
                <a:solidFill>
                  <a:schemeClr val="tx2"/>
                </a:solidFill>
              </a:defRPr>
            </a:lvl2pPr>
            <a:lvl3pPr marL="1257300" indent="-342900">
              <a:buFontTx/>
              <a:buBlip>
                <a:blip r:embed="rId5"/>
              </a:buBlip>
              <a:defRPr sz="2000" b="1">
                <a:solidFill>
                  <a:schemeClr val="tx2"/>
                </a:solidFill>
              </a:defRPr>
            </a:lvl3pPr>
            <a:lvl4pPr marL="1371600" indent="0">
              <a:buNone/>
              <a:defRPr sz="1800" b="1" i="1">
                <a:solidFill>
                  <a:schemeClr val="tx2"/>
                </a:solidFill>
              </a:defRPr>
            </a:lvl4pPr>
            <a:lvl5pPr marL="1828800" indent="0">
              <a:buNone/>
              <a:defRPr sz="2000">
                <a:solidFill>
                  <a:schemeClr val="tx2"/>
                </a:solidFill>
              </a:defRPr>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colonnes">
    <p:spTree>
      <p:nvGrpSpPr>
        <p:cNvPr id="1" name=""/>
        <p:cNvGrpSpPr/>
        <p:nvPr/>
      </p:nvGrpSpPr>
      <p:grpSpPr>
        <a:xfrm>
          <a:off x="0" y="0"/>
          <a:ext cx="0" cy="0"/>
          <a:chOff x="0" y="0"/>
          <a:chExt cx="0" cy="0"/>
        </a:xfrm>
      </p:grpSpPr>
      <p:pic>
        <p:nvPicPr>
          <p:cNvPr id="5" name="Picture 4" descr="W:\Photos\2013\Communication\PPT\TitreNeutre.jpg"/>
          <p:cNvPicPr>
            <a:picLocks noChangeAspect="1" noChangeArrowheads="1"/>
          </p:cNvPicPr>
          <p:nvPr userDrawn="1"/>
        </p:nvPicPr>
        <p:blipFill>
          <a:blip r:embed="rId2"/>
          <a:stretch>
            <a:fillRect/>
          </a:stretch>
        </p:blipFill>
        <p:spPr bwMode="auto">
          <a:xfrm>
            <a:off x="-25400" y="539528"/>
            <a:ext cx="9163050" cy="657225"/>
          </a:xfrm>
          <a:prstGeom prst="rect">
            <a:avLst/>
          </a:prstGeom>
          <a:noFill/>
        </p:spPr>
      </p:pic>
      <p:sp>
        <p:nvSpPr>
          <p:cNvPr id="4" name="Espace réservé du contenu 3"/>
          <p:cNvSpPr>
            <a:spLocks noGrp="1"/>
          </p:cNvSpPr>
          <p:nvPr>
            <p:ph sz="half" idx="2"/>
          </p:nvPr>
        </p:nvSpPr>
        <p:spPr>
          <a:xfrm>
            <a:off x="4220683" y="3356993"/>
            <a:ext cx="3600000" cy="2769171"/>
          </a:xfrm>
          <a:prstGeom prst="rect">
            <a:avLst/>
          </a:prstGeom>
        </p:spPr>
        <p:txBody>
          <a:bodyPr vert="horz"/>
          <a:lstStyle>
            <a:lvl1pPr marL="0" indent="0">
              <a:buFont typeface="Arial" panose="020B0604020202020204" pitchFamily="34" charset="0"/>
              <a:buNone/>
              <a:defRPr sz="1800" b="0">
                <a:solidFill>
                  <a:schemeClr val="tx2"/>
                </a:solidFill>
              </a:defRPr>
            </a:lvl1pPr>
            <a:lvl2pPr marL="457200" indent="0">
              <a:buFont typeface="Arial" panose="020B0604020202020204" pitchFamily="34" charset="0"/>
              <a:buNone/>
              <a:defRPr sz="2200">
                <a:solidFill>
                  <a:schemeClr val="tx2"/>
                </a:solidFill>
              </a:defRPr>
            </a:lvl2pPr>
            <a:lvl3pPr marL="914400" indent="0">
              <a:buNone/>
              <a:defRPr sz="2200">
                <a:solidFill>
                  <a:schemeClr val="tx2"/>
                </a:solidFill>
              </a:defRPr>
            </a:lvl3pPr>
            <a:lvl4pPr marL="1371600" indent="0">
              <a:buNone/>
              <a:defRPr sz="2200">
                <a:solidFill>
                  <a:schemeClr val="tx2"/>
                </a:solidFill>
              </a:defRPr>
            </a:lvl4pPr>
            <a:lvl5pPr marL="1828800" indent="0">
              <a:buNone/>
              <a:defRPr sz="2200">
                <a:solidFill>
                  <a:schemeClr val="tx2"/>
                </a:solidFill>
              </a:defRPr>
            </a:lvl5pPr>
            <a:lvl6pPr>
              <a:defRPr sz="1800"/>
            </a:lvl6pPr>
            <a:lvl7pPr>
              <a:defRPr sz="1800"/>
            </a:lvl7pPr>
            <a:lvl8pPr>
              <a:defRPr sz="1800"/>
            </a:lvl8pPr>
            <a:lvl9pPr>
              <a:defRPr sz="1800"/>
            </a:lvl9pPr>
          </a:lstStyle>
          <a:p>
            <a:pPr lvl="0"/>
            <a:r>
              <a:rPr lang="fr-FR"/>
              <a:t>Cliquez pour modifier les styles du texte du masque</a:t>
            </a:r>
          </a:p>
        </p:txBody>
      </p:sp>
      <p:sp>
        <p:nvSpPr>
          <p:cNvPr id="6" name="Titre 1"/>
          <p:cNvSpPr>
            <a:spLocks noGrp="1"/>
          </p:cNvSpPr>
          <p:nvPr>
            <p:ph type="title"/>
          </p:nvPr>
        </p:nvSpPr>
        <p:spPr>
          <a:xfrm>
            <a:off x="609600" y="548680"/>
            <a:ext cx="10972800" cy="648072"/>
          </a:xfrm>
          <a:prstGeom prst="rect">
            <a:avLst/>
          </a:prstGeom>
        </p:spPr>
        <p:txBody>
          <a:bodyPr vert="horz"/>
          <a:lstStyle>
            <a:lvl1pPr>
              <a:defRPr sz="3200" b="1">
                <a:latin typeface="+mn-lt"/>
              </a:defRPr>
            </a:lvl1pPr>
          </a:lstStyle>
          <a:p>
            <a:r>
              <a:rPr lang="fr-FR"/>
              <a:t>Modifiez le style du titre</a:t>
            </a:r>
            <a:endParaRPr lang="fr-FR" dirty="0"/>
          </a:p>
        </p:txBody>
      </p:sp>
      <p:sp>
        <p:nvSpPr>
          <p:cNvPr id="7" name="Espace réservé de la date 6"/>
          <p:cNvSpPr>
            <a:spLocks noGrp="1"/>
          </p:cNvSpPr>
          <p:nvPr>
            <p:ph type="dt" sz="half" idx="10"/>
          </p:nvPr>
        </p:nvSpPr>
        <p:spPr/>
        <p:txBody>
          <a:bodyPr/>
          <a:lstStyle/>
          <a:p>
            <a:fld id="{8D4851A4-7E62-43E6-BA16-1C4AD23210C4}" type="datetimeFigureOut">
              <a:rPr lang="fr-FR" smtClean="0"/>
              <a:pPr/>
              <a:t>09/07/2026</a:t>
            </a:fld>
            <a:endParaRPr lang="fr-FR"/>
          </a:p>
        </p:txBody>
      </p:sp>
      <p:sp>
        <p:nvSpPr>
          <p:cNvPr id="8" name="Espace réservé du numéro de diapositive 7"/>
          <p:cNvSpPr>
            <a:spLocks noGrp="1"/>
          </p:cNvSpPr>
          <p:nvPr>
            <p:ph type="sldNum" sz="quarter" idx="11"/>
          </p:nvPr>
        </p:nvSpPr>
        <p:spPr/>
        <p:txBody>
          <a:bodyPr/>
          <a:lstStyle/>
          <a:p>
            <a:fld id="{6342E44C-BEF3-483C-8135-BCB35E9F5E4B}" type="slidenum">
              <a:rPr lang="fr-FR" smtClean="0"/>
              <a:pPr/>
              <a:t>‹N°›</a:t>
            </a:fld>
            <a:endParaRPr lang="fr-FR" dirty="0"/>
          </a:p>
        </p:txBody>
      </p:sp>
      <p:sp>
        <p:nvSpPr>
          <p:cNvPr id="9" name="Espace réservé du pied de page 8"/>
          <p:cNvSpPr>
            <a:spLocks noGrp="1"/>
          </p:cNvSpPr>
          <p:nvPr>
            <p:ph type="ftr" sz="quarter" idx="12"/>
          </p:nvPr>
        </p:nvSpPr>
        <p:spPr/>
        <p:txBody>
          <a:bodyPr/>
          <a:lstStyle/>
          <a:p>
            <a:endParaRPr lang="fr-FR" dirty="0"/>
          </a:p>
        </p:txBody>
      </p:sp>
      <p:sp>
        <p:nvSpPr>
          <p:cNvPr id="12" name="Espace réservé du contenu 3"/>
          <p:cNvSpPr>
            <a:spLocks noGrp="1"/>
          </p:cNvSpPr>
          <p:nvPr>
            <p:ph sz="half" idx="13"/>
          </p:nvPr>
        </p:nvSpPr>
        <p:spPr>
          <a:xfrm>
            <a:off x="8112224" y="3356993"/>
            <a:ext cx="3600000" cy="2769171"/>
          </a:xfrm>
          <a:prstGeom prst="rect">
            <a:avLst/>
          </a:prstGeom>
        </p:spPr>
        <p:txBody>
          <a:bodyPr vert="horz"/>
          <a:lstStyle>
            <a:lvl1pPr marL="0" indent="0">
              <a:buFont typeface="Arial" panose="020B0604020202020204" pitchFamily="34" charset="0"/>
              <a:buNone/>
              <a:defRPr sz="1800" b="0">
                <a:solidFill>
                  <a:schemeClr val="tx2"/>
                </a:solidFill>
              </a:defRPr>
            </a:lvl1pPr>
            <a:lvl2pPr marL="457200" indent="0">
              <a:buFont typeface="Arial" panose="020B0604020202020204" pitchFamily="34" charset="0"/>
              <a:buNone/>
              <a:defRPr sz="2200">
                <a:solidFill>
                  <a:schemeClr val="tx2"/>
                </a:solidFill>
              </a:defRPr>
            </a:lvl2pPr>
            <a:lvl3pPr marL="914400" indent="0">
              <a:buNone/>
              <a:defRPr sz="2200">
                <a:solidFill>
                  <a:schemeClr val="tx2"/>
                </a:solidFill>
              </a:defRPr>
            </a:lvl3pPr>
            <a:lvl4pPr marL="1371600" indent="0">
              <a:buNone/>
              <a:defRPr sz="2200">
                <a:solidFill>
                  <a:schemeClr val="tx2"/>
                </a:solidFill>
              </a:defRPr>
            </a:lvl4pPr>
            <a:lvl5pPr marL="1828800" indent="0">
              <a:buNone/>
              <a:defRPr sz="2200">
                <a:solidFill>
                  <a:schemeClr val="tx2"/>
                </a:solidFill>
              </a:defRPr>
            </a:lvl5pPr>
            <a:lvl6pPr>
              <a:defRPr sz="1800"/>
            </a:lvl6pPr>
            <a:lvl7pPr>
              <a:defRPr sz="1800"/>
            </a:lvl7pPr>
            <a:lvl8pPr>
              <a:defRPr sz="1800"/>
            </a:lvl8pPr>
            <a:lvl9pPr>
              <a:defRPr sz="1800"/>
            </a:lvl9pPr>
          </a:lstStyle>
          <a:p>
            <a:pPr lvl="0"/>
            <a:r>
              <a:rPr lang="fr-FR"/>
              <a:t>Cliquez pour modifier les styles du texte du masque</a:t>
            </a:r>
          </a:p>
        </p:txBody>
      </p:sp>
      <p:sp>
        <p:nvSpPr>
          <p:cNvPr id="13" name="Espace réservé du contenu 3"/>
          <p:cNvSpPr>
            <a:spLocks noGrp="1"/>
          </p:cNvSpPr>
          <p:nvPr>
            <p:ph sz="half" idx="14"/>
          </p:nvPr>
        </p:nvSpPr>
        <p:spPr>
          <a:xfrm>
            <a:off x="329141" y="3356993"/>
            <a:ext cx="3600000" cy="2769171"/>
          </a:xfrm>
          <a:prstGeom prst="rect">
            <a:avLst/>
          </a:prstGeom>
        </p:spPr>
        <p:txBody>
          <a:bodyPr vert="horz"/>
          <a:lstStyle>
            <a:lvl1pPr marL="0" indent="0">
              <a:buFont typeface="Arial" panose="020B0604020202020204" pitchFamily="34" charset="0"/>
              <a:buNone/>
              <a:defRPr sz="1800" b="0">
                <a:solidFill>
                  <a:schemeClr val="tx2"/>
                </a:solidFill>
              </a:defRPr>
            </a:lvl1pPr>
            <a:lvl2pPr marL="457200" indent="0">
              <a:buFont typeface="Arial" panose="020B0604020202020204" pitchFamily="34" charset="0"/>
              <a:buNone/>
              <a:defRPr sz="2200">
                <a:solidFill>
                  <a:schemeClr val="tx2"/>
                </a:solidFill>
              </a:defRPr>
            </a:lvl2pPr>
            <a:lvl3pPr marL="914400" indent="0">
              <a:buNone/>
              <a:defRPr sz="2200">
                <a:solidFill>
                  <a:schemeClr val="tx2"/>
                </a:solidFill>
              </a:defRPr>
            </a:lvl3pPr>
            <a:lvl4pPr marL="1371600" indent="0">
              <a:buNone/>
              <a:defRPr sz="2200">
                <a:solidFill>
                  <a:schemeClr val="tx2"/>
                </a:solidFill>
              </a:defRPr>
            </a:lvl4pPr>
            <a:lvl5pPr marL="1828800" indent="0">
              <a:buNone/>
              <a:defRPr sz="2200">
                <a:solidFill>
                  <a:schemeClr val="tx2"/>
                </a:solidFill>
              </a:defRPr>
            </a:lvl5pPr>
            <a:lvl6pPr>
              <a:defRPr sz="1800"/>
            </a:lvl6pPr>
            <a:lvl7pPr>
              <a:defRPr sz="1800"/>
            </a:lvl7pPr>
            <a:lvl8pPr>
              <a:defRPr sz="1800"/>
            </a:lvl8pPr>
            <a:lvl9pPr>
              <a:defRPr sz="1800"/>
            </a:lvl9pPr>
          </a:lstStyle>
          <a:p>
            <a:pPr lvl="0"/>
            <a:r>
              <a:rPr lang="fr-FR"/>
              <a:t>Cliquez pour modifier les styles du texte du masque</a:t>
            </a:r>
          </a:p>
        </p:txBody>
      </p:sp>
      <p:sp>
        <p:nvSpPr>
          <p:cNvPr id="14" name="Espace réservé du contenu 3"/>
          <p:cNvSpPr>
            <a:spLocks noGrp="1"/>
          </p:cNvSpPr>
          <p:nvPr>
            <p:ph sz="half" idx="15"/>
          </p:nvPr>
        </p:nvSpPr>
        <p:spPr>
          <a:xfrm>
            <a:off x="335360" y="1340768"/>
            <a:ext cx="11425269" cy="1800200"/>
          </a:xfrm>
          <a:prstGeom prst="rect">
            <a:avLst/>
          </a:prstGeom>
        </p:spPr>
        <p:txBody>
          <a:bodyPr vert="horz"/>
          <a:lstStyle>
            <a:lvl1pPr marL="0" indent="0">
              <a:buFont typeface="Arial" panose="020B0604020202020204" pitchFamily="34" charset="0"/>
              <a:buNone/>
              <a:defRPr sz="1800" b="0">
                <a:solidFill>
                  <a:schemeClr val="tx2"/>
                </a:solidFill>
              </a:defRPr>
            </a:lvl1pPr>
            <a:lvl2pPr marL="457200" indent="0">
              <a:buFont typeface="Arial" panose="020B0604020202020204" pitchFamily="34" charset="0"/>
              <a:buNone/>
              <a:defRPr sz="2200">
                <a:solidFill>
                  <a:schemeClr val="tx2"/>
                </a:solidFill>
              </a:defRPr>
            </a:lvl2pPr>
            <a:lvl3pPr marL="914400" indent="0">
              <a:buNone/>
              <a:defRPr sz="2200">
                <a:solidFill>
                  <a:schemeClr val="tx2"/>
                </a:solidFill>
              </a:defRPr>
            </a:lvl3pPr>
            <a:lvl4pPr marL="1371600" indent="0">
              <a:buNone/>
              <a:defRPr sz="2200">
                <a:solidFill>
                  <a:schemeClr val="tx2"/>
                </a:solidFill>
              </a:defRPr>
            </a:lvl4pPr>
            <a:lvl5pPr marL="1828800" indent="0">
              <a:buNone/>
              <a:defRPr sz="2200">
                <a:solidFill>
                  <a:schemeClr val="tx2"/>
                </a:solidFill>
              </a:defRPr>
            </a:lvl5pPr>
            <a:lvl6pPr>
              <a:defRPr sz="1800"/>
            </a:lvl6pPr>
            <a:lvl7pPr>
              <a:defRPr sz="1800"/>
            </a:lvl7pPr>
            <a:lvl8pPr>
              <a:defRPr sz="1800"/>
            </a:lvl8pPr>
            <a:lvl9pPr>
              <a:defRPr sz="1800"/>
            </a:lvl9pPr>
          </a:lstStyle>
          <a:p>
            <a:pPr lvl="0"/>
            <a:r>
              <a:rPr lang="fr-FR"/>
              <a:t>Cliquez pour modifier les styles du texte du masque</a:t>
            </a:r>
          </a:p>
        </p:txBody>
      </p:sp>
    </p:spTree>
    <p:extLst>
      <p:ext uri="{BB962C8B-B14F-4D97-AF65-F5344CB8AC3E}">
        <p14:creationId xmlns:p14="http://schemas.microsoft.com/office/powerpoint/2010/main" val="792505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a:outerShdw blurRad="63500" dist="107763" dir="2700000" algn="ctr" rotWithShape="0">
            <a:srgbClr val="000000">
              <a:alpha val="74998"/>
            </a:srgbClr>
          </a:outerShdw>
        </a:effectLst>
      </p:bgPr>
    </p:bg>
    <p:spTree>
      <p:nvGrpSpPr>
        <p:cNvPr id="1" name=""/>
        <p:cNvGrpSpPr/>
        <p:nvPr/>
      </p:nvGrpSpPr>
      <p:grpSpPr>
        <a:xfrm>
          <a:off x="0" y="0"/>
          <a:ext cx="0" cy="0"/>
          <a:chOff x="0" y="0"/>
          <a:chExt cx="0" cy="0"/>
        </a:xfrm>
      </p:grpSpPr>
      <p:pic>
        <p:nvPicPr>
          <p:cNvPr id="1027" name="Picture 3" descr="W:\Photos\2013\Communication\PPT\FFVoile_Signature.jpg"/>
          <p:cNvPicPr>
            <a:picLocks noChangeAspect="1" noChangeArrowheads="1"/>
          </p:cNvPicPr>
          <p:nvPr/>
        </p:nvPicPr>
        <p:blipFill>
          <a:blip r:embed="rId14"/>
          <a:stretch>
            <a:fillRect/>
          </a:stretch>
        </p:blipFill>
        <p:spPr bwMode="auto">
          <a:xfrm>
            <a:off x="10420350" y="6000750"/>
            <a:ext cx="1771650" cy="857250"/>
          </a:xfrm>
          <a:prstGeom prst="rect">
            <a:avLst/>
          </a:prstGeom>
          <a:noFill/>
        </p:spPr>
      </p:pic>
      <p:sp>
        <p:nvSpPr>
          <p:cNvPr id="5" name="Espace réservé de la date 4"/>
          <p:cNvSpPr>
            <a:spLocks noGrp="1"/>
          </p:cNvSpPr>
          <p:nvPr>
            <p:ph type="dt" sz="half" idx="2"/>
          </p:nvPr>
        </p:nvSpPr>
        <p:spPr>
          <a:xfrm>
            <a:off x="9552384" y="1"/>
            <a:ext cx="126193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4851A4-7E62-43E6-BA16-1C4AD23210C4}" type="datetimeFigureOut">
              <a:rPr lang="fr-FR" smtClean="0"/>
              <a:pPr/>
              <a:t>09/07/2026</a:t>
            </a:fld>
            <a:endParaRPr lang="fr-FR" dirty="0"/>
          </a:p>
        </p:txBody>
      </p:sp>
      <p:sp>
        <p:nvSpPr>
          <p:cNvPr id="6" name="Espace réservé du pied de page 5"/>
          <p:cNvSpPr>
            <a:spLocks noGrp="1"/>
          </p:cNvSpPr>
          <p:nvPr>
            <p:ph type="ftr" sz="quarter" idx="3"/>
          </p:nvPr>
        </p:nvSpPr>
        <p:spPr>
          <a:xfrm>
            <a:off x="2063552" y="6356351"/>
            <a:ext cx="643271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7" name="Espace réservé du numéro de diapositive 6"/>
          <p:cNvSpPr>
            <a:spLocks noGrp="1"/>
          </p:cNvSpPr>
          <p:nvPr>
            <p:ph type="sldNum" sz="quarter" idx="4"/>
          </p:nvPr>
        </p:nvSpPr>
        <p:spPr>
          <a:xfrm>
            <a:off x="10992544" y="1"/>
            <a:ext cx="94992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42E44C-BEF3-483C-8135-BCB35E9F5E4B}"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734" r:id="rId1"/>
    <p:sldLayoutId id="2147483735" r:id="rId2"/>
    <p:sldLayoutId id="2147483742" r:id="rId3"/>
    <p:sldLayoutId id="2147483737" r:id="rId4"/>
    <p:sldLayoutId id="2147483736" r:id="rId5"/>
    <p:sldLayoutId id="2147483743" r:id="rId6"/>
    <p:sldLayoutId id="2147483738" r:id="rId7"/>
    <p:sldLayoutId id="2147483726" r:id="rId8"/>
    <p:sldLayoutId id="2147483740" r:id="rId9"/>
    <p:sldLayoutId id="2147483739" r:id="rId10"/>
    <p:sldLayoutId id="2147483731" r:id="rId11"/>
    <p:sldLayoutId id="2147483741" r:id="rId12"/>
  </p:sldLayoutIdLst>
  <p:txStyles>
    <p:titleStyle>
      <a:lvl1pPr algn="l" rtl="0" eaLnBrk="1" fontAlgn="base" hangingPunct="1">
        <a:spcBef>
          <a:spcPct val="0"/>
        </a:spcBef>
        <a:spcAft>
          <a:spcPct val="0"/>
        </a:spcAft>
        <a:defRPr sz="4400">
          <a:solidFill>
            <a:schemeClr val="tx2"/>
          </a:solidFill>
          <a:latin typeface="+mj-lt"/>
          <a:ea typeface="+mj-ea"/>
          <a:cs typeface="ＭＳ Ｐゴシック" charset="0"/>
        </a:defRPr>
      </a:lvl1pPr>
      <a:lvl2pPr algn="l" rtl="0" eaLnBrk="1" fontAlgn="base" hangingPunct="1">
        <a:spcBef>
          <a:spcPct val="0"/>
        </a:spcBef>
        <a:spcAft>
          <a:spcPct val="0"/>
        </a:spcAft>
        <a:defRPr sz="4400">
          <a:solidFill>
            <a:schemeClr val="tx2"/>
          </a:solidFill>
          <a:latin typeface="Times New Roman" charset="0"/>
          <a:ea typeface="ＭＳ Ｐゴシック" charset="0"/>
          <a:cs typeface="ＭＳ Ｐゴシック" charset="0"/>
        </a:defRPr>
      </a:lvl2pPr>
      <a:lvl3pPr algn="l" rtl="0" eaLnBrk="1" fontAlgn="base" hangingPunct="1">
        <a:spcBef>
          <a:spcPct val="0"/>
        </a:spcBef>
        <a:spcAft>
          <a:spcPct val="0"/>
        </a:spcAft>
        <a:defRPr sz="4400">
          <a:solidFill>
            <a:schemeClr val="tx2"/>
          </a:solidFill>
          <a:latin typeface="Times New Roman" charset="0"/>
          <a:ea typeface="ＭＳ Ｐゴシック" charset="0"/>
          <a:cs typeface="ＭＳ Ｐゴシック" charset="0"/>
        </a:defRPr>
      </a:lvl3pPr>
      <a:lvl4pPr algn="l" rtl="0" eaLnBrk="1" fontAlgn="base" hangingPunct="1">
        <a:spcBef>
          <a:spcPct val="0"/>
        </a:spcBef>
        <a:spcAft>
          <a:spcPct val="0"/>
        </a:spcAft>
        <a:defRPr sz="4400">
          <a:solidFill>
            <a:schemeClr val="tx2"/>
          </a:solidFill>
          <a:latin typeface="Times New Roman" charset="0"/>
          <a:ea typeface="ＭＳ Ｐゴシック" charset="0"/>
          <a:cs typeface="ＭＳ Ｐゴシック" charset="0"/>
        </a:defRPr>
      </a:lvl4pPr>
      <a:lvl5pPr algn="l" rtl="0" eaLnBrk="1" fontAlgn="base" hangingPunct="1">
        <a:spcBef>
          <a:spcPct val="0"/>
        </a:spcBef>
        <a:spcAft>
          <a:spcPct val="0"/>
        </a:spcAft>
        <a:defRPr sz="4400">
          <a:solidFill>
            <a:schemeClr val="tx2"/>
          </a:solidFill>
          <a:latin typeface="Times New Roman" charset="0"/>
          <a:ea typeface="ＭＳ Ｐゴシック" charset="0"/>
          <a:cs typeface="ＭＳ Ｐゴシック" charset="0"/>
        </a:defRPr>
      </a:lvl5pPr>
      <a:lvl6pPr marL="457200" algn="l" rtl="0" eaLnBrk="1" fontAlgn="base" hangingPunct="1">
        <a:spcBef>
          <a:spcPct val="0"/>
        </a:spcBef>
        <a:spcAft>
          <a:spcPct val="0"/>
        </a:spcAft>
        <a:defRPr sz="4400">
          <a:solidFill>
            <a:schemeClr val="tx2"/>
          </a:solidFill>
          <a:latin typeface="Times New Roman" charset="0"/>
          <a:ea typeface="ＭＳ Ｐゴシック" charset="0"/>
        </a:defRPr>
      </a:lvl6pPr>
      <a:lvl7pPr marL="914400" algn="l" rtl="0" eaLnBrk="1" fontAlgn="base" hangingPunct="1">
        <a:spcBef>
          <a:spcPct val="0"/>
        </a:spcBef>
        <a:spcAft>
          <a:spcPct val="0"/>
        </a:spcAft>
        <a:defRPr sz="4400">
          <a:solidFill>
            <a:schemeClr val="tx2"/>
          </a:solidFill>
          <a:latin typeface="Times New Roman" charset="0"/>
          <a:ea typeface="ＭＳ Ｐゴシック" charset="0"/>
        </a:defRPr>
      </a:lvl7pPr>
      <a:lvl8pPr marL="1371600" algn="l" rtl="0" eaLnBrk="1" fontAlgn="base" hangingPunct="1">
        <a:spcBef>
          <a:spcPct val="0"/>
        </a:spcBef>
        <a:spcAft>
          <a:spcPct val="0"/>
        </a:spcAft>
        <a:defRPr sz="4400">
          <a:solidFill>
            <a:schemeClr val="tx2"/>
          </a:solidFill>
          <a:latin typeface="Times New Roman" charset="0"/>
          <a:ea typeface="ＭＳ Ｐゴシック" charset="0"/>
        </a:defRPr>
      </a:lvl8pPr>
      <a:lvl9pPr marL="1828800" algn="l" rtl="0" eaLnBrk="1" fontAlgn="base" hangingPunct="1">
        <a:spcBef>
          <a:spcPct val="0"/>
        </a:spcBef>
        <a:spcAft>
          <a:spcPct val="0"/>
        </a:spcAft>
        <a:defRPr sz="4400">
          <a:solidFill>
            <a:schemeClr val="tx2"/>
          </a:solidFill>
          <a:latin typeface="Times New Roman" charset="0"/>
          <a:ea typeface="ＭＳ Ｐゴシック" charset="0"/>
        </a:defRPr>
      </a:lvl9pPr>
    </p:titleStyle>
    <p:bodyStyle>
      <a:lvl1pPr marL="419100" indent="-419100" algn="l" rtl="0" eaLnBrk="1" fontAlgn="base" hangingPunct="1">
        <a:spcBef>
          <a:spcPct val="20000"/>
        </a:spcBef>
        <a:spcAft>
          <a:spcPct val="0"/>
        </a:spcAft>
        <a:buSzPct val="80000"/>
        <a:buFont typeface="Arial" pitchFamily="34" charset="0"/>
        <a:buAutoNum type="arabicParenR"/>
        <a:defRPr sz="2200">
          <a:solidFill>
            <a:schemeClr val="tx1"/>
          </a:solidFill>
          <a:latin typeface="+mn-lt"/>
          <a:ea typeface="+mn-ea"/>
          <a:cs typeface="ＭＳ Ｐゴシック" charset="0"/>
        </a:defRPr>
      </a:lvl1pPr>
      <a:lvl2pPr marL="838200" indent="-381000" algn="l" rtl="0" eaLnBrk="1" fontAlgn="base" hangingPunct="1">
        <a:spcBef>
          <a:spcPct val="20000"/>
        </a:spcBef>
        <a:spcAft>
          <a:spcPct val="0"/>
        </a:spcAft>
        <a:buFont typeface="Arial" pitchFamily="34" charset="0"/>
        <a:buAutoNum type="arabicPeriod"/>
        <a:defRPr sz="2000">
          <a:solidFill>
            <a:schemeClr val="tx1"/>
          </a:solidFill>
          <a:latin typeface="+mn-lt"/>
          <a:ea typeface="+mn-ea"/>
        </a:defRPr>
      </a:lvl2pPr>
      <a:lvl3pPr marL="1371600" indent="-457200" algn="l" rtl="0" eaLnBrk="1" fontAlgn="base" hangingPunct="1">
        <a:spcBef>
          <a:spcPct val="20000"/>
        </a:spcBef>
        <a:spcAft>
          <a:spcPct val="0"/>
        </a:spcAft>
        <a:buChar char="•"/>
        <a:defRPr sz="2400">
          <a:solidFill>
            <a:schemeClr val="tx1"/>
          </a:solidFill>
          <a:latin typeface="+mn-lt"/>
          <a:ea typeface="+mn-ea"/>
        </a:defRPr>
      </a:lvl3pPr>
      <a:lvl4pPr marL="1752600" indent="-381000" algn="l" rtl="0" eaLnBrk="1" fontAlgn="base" hangingPunct="1">
        <a:spcBef>
          <a:spcPct val="20000"/>
        </a:spcBef>
        <a:spcAft>
          <a:spcPct val="0"/>
        </a:spcAft>
        <a:buChar char="–"/>
        <a:defRPr sz="2000">
          <a:solidFill>
            <a:schemeClr val="tx1"/>
          </a:solidFill>
          <a:latin typeface="+mn-lt"/>
          <a:ea typeface="+mn-ea"/>
        </a:defRPr>
      </a:lvl4pPr>
      <a:lvl5pPr marL="2209800" indent="-381000" algn="l" rtl="0" eaLnBrk="1" fontAlgn="base" hangingPunct="1">
        <a:spcBef>
          <a:spcPct val="20000"/>
        </a:spcBef>
        <a:spcAft>
          <a:spcPct val="0"/>
        </a:spcAft>
        <a:buChar char="»"/>
        <a:defRPr sz="2000">
          <a:solidFill>
            <a:schemeClr val="tx1"/>
          </a:solidFill>
          <a:latin typeface="+mn-lt"/>
          <a:ea typeface="+mn-ea"/>
        </a:defRPr>
      </a:lvl5pPr>
      <a:lvl6pPr marL="2667000" indent="-381000" algn="l" rtl="0" eaLnBrk="1" fontAlgn="base" hangingPunct="1">
        <a:spcBef>
          <a:spcPct val="20000"/>
        </a:spcBef>
        <a:spcAft>
          <a:spcPct val="0"/>
        </a:spcAft>
        <a:buChar char="»"/>
        <a:defRPr sz="2000">
          <a:solidFill>
            <a:schemeClr val="tx1"/>
          </a:solidFill>
          <a:latin typeface="+mn-lt"/>
          <a:ea typeface="+mn-ea"/>
        </a:defRPr>
      </a:lvl6pPr>
      <a:lvl7pPr marL="3124200" indent="-381000" algn="l" rtl="0" eaLnBrk="1" fontAlgn="base" hangingPunct="1">
        <a:spcBef>
          <a:spcPct val="20000"/>
        </a:spcBef>
        <a:spcAft>
          <a:spcPct val="0"/>
        </a:spcAft>
        <a:buChar char="»"/>
        <a:defRPr sz="2000">
          <a:solidFill>
            <a:schemeClr val="tx1"/>
          </a:solidFill>
          <a:latin typeface="+mn-lt"/>
          <a:ea typeface="+mn-ea"/>
        </a:defRPr>
      </a:lvl7pPr>
      <a:lvl8pPr marL="3581400" indent="-381000" algn="l" rtl="0" eaLnBrk="1" fontAlgn="base" hangingPunct="1">
        <a:spcBef>
          <a:spcPct val="20000"/>
        </a:spcBef>
        <a:spcAft>
          <a:spcPct val="0"/>
        </a:spcAft>
        <a:buChar char="»"/>
        <a:defRPr sz="2000">
          <a:solidFill>
            <a:schemeClr val="tx1"/>
          </a:solidFill>
          <a:latin typeface="+mn-lt"/>
          <a:ea typeface="+mn-ea"/>
        </a:defRPr>
      </a:lvl8pPr>
      <a:lvl9pPr marL="4038600" indent="-381000" algn="l" rtl="0" eaLnBrk="1" fontAlgn="base" hangingPunct="1">
        <a:spcBef>
          <a:spcPct val="20000"/>
        </a:spcBef>
        <a:spcAft>
          <a:spcPct val="0"/>
        </a:spcAft>
        <a:buChar char="»"/>
        <a:defRPr sz="2000">
          <a:solidFill>
            <a:schemeClr val="tx1"/>
          </a:solidFill>
          <a:latin typeface="+mn-lt"/>
          <a:ea typeface="+mn-ea"/>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www.ffvoile.fr/ffv/web/pratique/logistique.asp" TargetMode="External"/><Relationship Id="rId2" Type="http://schemas.microsoft.com/office/2018/10/relationships/comments" Target="../comments/modernComment_104_5E2C469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631692" y="620688"/>
            <a:ext cx="8583783" cy="1440160"/>
          </a:xfrm>
        </p:spPr>
        <p:txBody>
          <a:bodyPr/>
          <a:lstStyle/>
          <a:p>
            <a:r>
              <a:rPr lang="fr-FR" dirty="0"/>
              <a:t>Dossier d’organisation</a:t>
            </a:r>
            <a:br>
              <a:rPr lang="fr-FR" dirty="0"/>
            </a:br>
            <a:r>
              <a:rPr lang="fr-FR" dirty="0"/>
              <a:t>Championnat d'Europe / championnat du monde</a:t>
            </a:r>
          </a:p>
        </p:txBody>
      </p:sp>
      <p:sp>
        <p:nvSpPr>
          <p:cNvPr id="5" name="Sous-titre 2">
            <a:extLst>
              <a:ext uri="{FF2B5EF4-FFF2-40B4-BE49-F238E27FC236}">
                <a16:creationId xmlns:a16="http://schemas.microsoft.com/office/drawing/2014/main" id="{27D401E5-7E68-00A1-BFA8-5F821EBEEA48}"/>
              </a:ext>
            </a:extLst>
          </p:cNvPr>
          <p:cNvSpPr txBox="1">
            <a:spLocks/>
          </p:cNvSpPr>
          <p:nvPr/>
        </p:nvSpPr>
        <p:spPr>
          <a:xfrm>
            <a:off x="2351584" y="3437880"/>
            <a:ext cx="9144000" cy="2007344"/>
          </a:xfrm>
          <a:prstGeom prst="rect">
            <a:avLst/>
          </a:prstGeom>
        </p:spPr>
        <p:txBody>
          <a:bodyPr anchor="ctr">
            <a:normAutofit fontScale="92500" lnSpcReduction="20000"/>
          </a:bodyPr>
          <a:lstStyle>
            <a:lvl1pPr marL="419100" indent="-419100" algn="l" rtl="0" eaLnBrk="1" fontAlgn="base" hangingPunct="1">
              <a:spcBef>
                <a:spcPct val="20000"/>
              </a:spcBef>
              <a:spcAft>
                <a:spcPct val="0"/>
              </a:spcAft>
              <a:buSzPct val="80000"/>
              <a:buFont typeface="Arial" pitchFamily="34" charset="0"/>
              <a:buAutoNum type="arabicParenR"/>
              <a:defRPr sz="2200">
                <a:solidFill>
                  <a:schemeClr val="tx1"/>
                </a:solidFill>
                <a:latin typeface="+mn-lt"/>
                <a:ea typeface="+mn-ea"/>
                <a:cs typeface="ＭＳ Ｐゴシック" charset="0"/>
              </a:defRPr>
            </a:lvl1pPr>
            <a:lvl2pPr marL="838200" indent="-381000" algn="l" rtl="0" eaLnBrk="1" fontAlgn="base" hangingPunct="1">
              <a:spcBef>
                <a:spcPct val="20000"/>
              </a:spcBef>
              <a:spcAft>
                <a:spcPct val="0"/>
              </a:spcAft>
              <a:buFont typeface="Arial" pitchFamily="34" charset="0"/>
              <a:buAutoNum type="arabicPeriod"/>
              <a:defRPr sz="2000">
                <a:solidFill>
                  <a:schemeClr val="tx1"/>
                </a:solidFill>
                <a:latin typeface="+mn-lt"/>
                <a:ea typeface="+mn-ea"/>
              </a:defRPr>
            </a:lvl2pPr>
            <a:lvl3pPr marL="1371600" indent="-457200" algn="l" rtl="0" eaLnBrk="1" fontAlgn="base" hangingPunct="1">
              <a:spcBef>
                <a:spcPct val="20000"/>
              </a:spcBef>
              <a:spcAft>
                <a:spcPct val="0"/>
              </a:spcAft>
              <a:buChar char="•"/>
              <a:defRPr sz="2400">
                <a:solidFill>
                  <a:schemeClr val="tx1"/>
                </a:solidFill>
                <a:latin typeface="+mn-lt"/>
                <a:ea typeface="+mn-ea"/>
              </a:defRPr>
            </a:lvl3pPr>
            <a:lvl4pPr marL="1752600" indent="-381000" algn="l" rtl="0" eaLnBrk="1" fontAlgn="base" hangingPunct="1">
              <a:spcBef>
                <a:spcPct val="20000"/>
              </a:spcBef>
              <a:spcAft>
                <a:spcPct val="0"/>
              </a:spcAft>
              <a:buChar char="–"/>
              <a:defRPr sz="2000">
                <a:solidFill>
                  <a:schemeClr val="tx1"/>
                </a:solidFill>
                <a:latin typeface="+mn-lt"/>
                <a:ea typeface="+mn-ea"/>
              </a:defRPr>
            </a:lvl4pPr>
            <a:lvl5pPr marL="2209800" indent="-381000" algn="l" rtl="0" eaLnBrk="1" fontAlgn="base" hangingPunct="1">
              <a:spcBef>
                <a:spcPct val="20000"/>
              </a:spcBef>
              <a:spcAft>
                <a:spcPct val="0"/>
              </a:spcAft>
              <a:buChar char="»"/>
              <a:defRPr sz="2000">
                <a:solidFill>
                  <a:schemeClr val="tx1"/>
                </a:solidFill>
                <a:latin typeface="+mn-lt"/>
                <a:ea typeface="+mn-ea"/>
              </a:defRPr>
            </a:lvl5pPr>
            <a:lvl6pPr marL="2667000" indent="-381000" algn="l" rtl="0" eaLnBrk="1" fontAlgn="base" hangingPunct="1">
              <a:spcBef>
                <a:spcPct val="20000"/>
              </a:spcBef>
              <a:spcAft>
                <a:spcPct val="0"/>
              </a:spcAft>
              <a:buChar char="»"/>
              <a:defRPr sz="2000">
                <a:solidFill>
                  <a:schemeClr val="tx1"/>
                </a:solidFill>
                <a:latin typeface="+mn-lt"/>
                <a:ea typeface="+mn-ea"/>
              </a:defRPr>
            </a:lvl6pPr>
            <a:lvl7pPr marL="3124200" indent="-381000" algn="l" rtl="0" eaLnBrk="1" fontAlgn="base" hangingPunct="1">
              <a:spcBef>
                <a:spcPct val="20000"/>
              </a:spcBef>
              <a:spcAft>
                <a:spcPct val="0"/>
              </a:spcAft>
              <a:buChar char="»"/>
              <a:defRPr sz="2000">
                <a:solidFill>
                  <a:schemeClr val="tx1"/>
                </a:solidFill>
                <a:latin typeface="+mn-lt"/>
                <a:ea typeface="+mn-ea"/>
              </a:defRPr>
            </a:lvl7pPr>
            <a:lvl8pPr marL="3581400" indent="-381000" algn="l" rtl="0" eaLnBrk="1" fontAlgn="base" hangingPunct="1">
              <a:spcBef>
                <a:spcPct val="20000"/>
              </a:spcBef>
              <a:spcAft>
                <a:spcPct val="0"/>
              </a:spcAft>
              <a:buChar char="»"/>
              <a:defRPr sz="2000">
                <a:solidFill>
                  <a:schemeClr val="tx1"/>
                </a:solidFill>
                <a:latin typeface="+mn-lt"/>
                <a:ea typeface="+mn-ea"/>
              </a:defRPr>
            </a:lvl8pPr>
            <a:lvl9pPr marL="4038600" indent="-381000" algn="l" rtl="0" eaLnBrk="1" fontAlgn="base" hangingPunct="1">
              <a:spcBef>
                <a:spcPct val="20000"/>
              </a:spcBef>
              <a:spcAft>
                <a:spcPct val="0"/>
              </a:spcAft>
              <a:buChar char="»"/>
              <a:defRPr sz="2000">
                <a:solidFill>
                  <a:schemeClr val="tx1"/>
                </a:solidFill>
                <a:latin typeface="+mn-lt"/>
                <a:ea typeface="+mn-ea"/>
              </a:defRPr>
            </a:lvl9pPr>
          </a:lstStyle>
          <a:p>
            <a:pPr marL="0" indent="0" algn="ctr">
              <a:buNone/>
            </a:pPr>
            <a:r>
              <a:rPr lang="fr-FR" i="1" kern="0" dirty="0">
                <a:solidFill>
                  <a:srgbClr val="FF0000"/>
                </a:solidFill>
                <a:latin typeface="Californian FB" panose="0207040306080B030204" pitchFamily="18" charset="0"/>
              </a:rPr>
              <a:t>Insérer dans cet espace à la place de ce texte :</a:t>
            </a:r>
          </a:p>
          <a:p>
            <a:pPr marL="0" indent="0">
              <a:buNone/>
            </a:pPr>
            <a:r>
              <a:rPr lang="fr-FR" kern="0" dirty="0">
                <a:solidFill>
                  <a:schemeClr val="accent1"/>
                </a:solidFill>
              </a:rPr>
              <a:t>L’intitulé de l’épreuve</a:t>
            </a:r>
          </a:p>
          <a:p>
            <a:pPr marL="0" indent="0">
              <a:buNone/>
            </a:pPr>
            <a:r>
              <a:rPr lang="fr-FR" kern="0" dirty="0">
                <a:solidFill>
                  <a:schemeClr val="accent1"/>
                </a:solidFill>
              </a:rPr>
              <a:t>les dates</a:t>
            </a:r>
          </a:p>
          <a:p>
            <a:pPr marL="0" indent="0">
              <a:buNone/>
            </a:pPr>
            <a:r>
              <a:rPr lang="fr-FR" kern="0" dirty="0">
                <a:solidFill>
                  <a:schemeClr val="accent1"/>
                </a:solidFill>
              </a:rPr>
              <a:t>Le nom du club organisateur</a:t>
            </a:r>
          </a:p>
          <a:p>
            <a:pPr marL="0" indent="0">
              <a:buNone/>
            </a:pPr>
            <a:r>
              <a:rPr lang="fr-FR" kern="0" dirty="0">
                <a:solidFill>
                  <a:schemeClr val="accent1"/>
                </a:solidFill>
              </a:rPr>
              <a:t>Catégories d’âges (Jeunes, senior, …) </a:t>
            </a:r>
          </a:p>
          <a:p>
            <a:pPr marL="0" indent="0">
              <a:buNone/>
            </a:pPr>
            <a:r>
              <a:rPr lang="fr-FR" kern="0" dirty="0">
                <a:solidFill>
                  <a:schemeClr val="accent1"/>
                </a:solidFill>
              </a:rPr>
              <a:t>Genre (open, femmes, hommes)</a:t>
            </a:r>
          </a:p>
        </p:txBody>
      </p:sp>
    </p:spTree>
    <p:extLst>
      <p:ext uri="{BB962C8B-B14F-4D97-AF65-F5344CB8AC3E}">
        <p14:creationId xmlns:p14="http://schemas.microsoft.com/office/powerpoint/2010/main" val="30798892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3774D7-DE74-3805-4EFF-358937A64D9F}"/>
              </a:ext>
            </a:extLst>
          </p:cNvPr>
          <p:cNvSpPr>
            <a:spLocks noGrp="1"/>
          </p:cNvSpPr>
          <p:nvPr>
            <p:ph type="title"/>
          </p:nvPr>
        </p:nvSpPr>
        <p:spPr/>
        <p:txBody>
          <a:bodyPr/>
          <a:lstStyle/>
          <a:p>
            <a:r>
              <a:rPr lang="fr-FR" dirty="0"/>
              <a:t>Arbitrage</a:t>
            </a:r>
          </a:p>
        </p:txBody>
      </p:sp>
      <p:graphicFrame>
        <p:nvGraphicFramePr>
          <p:cNvPr id="4" name="Espace réservé du contenu 3">
            <a:extLst>
              <a:ext uri="{FF2B5EF4-FFF2-40B4-BE49-F238E27FC236}">
                <a16:creationId xmlns:a16="http://schemas.microsoft.com/office/drawing/2014/main" id="{DC4BEE58-29E7-BC83-BC86-589F7C8CFAFE}"/>
              </a:ext>
            </a:extLst>
          </p:cNvPr>
          <p:cNvGraphicFramePr>
            <a:graphicFrameLocks noGrp="1"/>
          </p:cNvGraphicFramePr>
          <p:nvPr>
            <p:ph sz="quarter" idx="10"/>
            <p:extLst>
              <p:ext uri="{D42A27DB-BD31-4B8C-83A1-F6EECF244321}">
                <p14:modId xmlns:p14="http://schemas.microsoft.com/office/powerpoint/2010/main" val="2559965754"/>
              </p:ext>
            </p:extLst>
          </p:nvPr>
        </p:nvGraphicFramePr>
        <p:xfrm>
          <a:off x="588439" y="1762281"/>
          <a:ext cx="10944225" cy="3930122"/>
        </p:xfrm>
        <a:graphic>
          <a:graphicData uri="http://schemas.openxmlformats.org/drawingml/2006/table">
            <a:tbl>
              <a:tblPr firstRow="1" bandRow="1">
                <a:tableStyleId>{5C22544A-7EE6-4342-B048-85BDC9FD1C3A}</a:tableStyleId>
              </a:tblPr>
              <a:tblGrid>
                <a:gridCol w="6947720">
                  <a:extLst>
                    <a:ext uri="{9D8B030D-6E8A-4147-A177-3AD203B41FA5}">
                      <a16:colId xmlns:a16="http://schemas.microsoft.com/office/drawing/2014/main" val="3340927886"/>
                    </a:ext>
                  </a:extLst>
                </a:gridCol>
                <a:gridCol w="1512168">
                  <a:extLst>
                    <a:ext uri="{9D8B030D-6E8A-4147-A177-3AD203B41FA5}">
                      <a16:colId xmlns:a16="http://schemas.microsoft.com/office/drawing/2014/main" val="3165048048"/>
                    </a:ext>
                  </a:extLst>
                </a:gridCol>
                <a:gridCol w="2484337">
                  <a:extLst>
                    <a:ext uri="{9D8B030D-6E8A-4147-A177-3AD203B41FA5}">
                      <a16:colId xmlns:a16="http://schemas.microsoft.com/office/drawing/2014/main" val="3650912864"/>
                    </a:ext>
                  </a:extLst>
                </a:gridCol>
              </a:tblGrid>
              <a:tr h="442583">
                <a:tc>
                  <a:txBody>
                    <a:bodyPr/>
                    <a:lstStyle/>
                    <a:p>
                      <a:r>
                        <a:rPr lang="fr-FR" sz="1400" dirty="0"/>
                        <a:t>Pour tout renseignement sur ce sujet, contactez la Commission Centrale d’Arbitrage : cca@ffvoile.fr)</a:t>
                      </a:r>
                    </a:p>
                  </a:txBody>
                  <a:tcPr/>
                </a:tc>
                <a:tc>
                  <a:txBody>
                    <a:bodyPr/>
                    <a:lstStyle/>
                    <a:p>
                      <a:r>
                        <a:rPr lang="fr-FR" sz="1400" dirty="0"/>
                        <a:t>Vos réponses</a:t>
                      </a:r>
                    </a:p>
                  </a:txBody>
                  <a:tcPr/>
                </a:tc>
                <a:tc>
                  <a:txBody>
                    <a:bodyPr/>
                    <a:lstStyle/>
                    <a:p>
                      <a:endParaRPr lang="fr-FR" sz="1400" dirty="0"/>
                    </a:p>
                  </a:txBody>
                  <a:tcPr/>
                </a:tc>
                <a:extLst>
                  <a:ext uri="{0D108BD9-81ED-4DB2-BD59-A6C34878D82A}">
                    <a16:rowId xmlns:a16="http://schemas.microsoft.com/office/drawing/2014/main" val="4286802721"/>
                  </a:ext>
                </a:extLst>
              </a:tr>
              <a:tr h="576064">
                <a:tc>
                  <a:txBody>
                    <a:bodyPr/>
                    <a:lstStyle/>
                    <a:p>
                      <a:r>
                        <a:rPr lang="fr-FR" sz="1200" dirty="0"/>
                        <a:t>Souhaitez-vous mettre en place un jury international (sans appel) ? (si oui, il faut a minima 5 juges dont 3 juges internationaux et 2 juges nationaux, au minimum 3 nationalités différentes)</a:t>
                      </a:r>
                    </a:p>
                  </a:txBody>
                  <a:tcPr/>
                </a:tc>
                <a:tc>
                  <a:txBody>
                    <a:bodyPr/>
                    <a:lstStyle/>
                    <a:p>
                      <a:pPr algn="ctr"/>
                      <a:r>
                        <a:rPr lang="fr-FR" sz="1200" dirty="0"/>
                        <a:t>Oui</a:t>
                      </a:r>
                    </a:p>
                  </a:txBody>
                  <a:tcPr anchor="ctr"/>
                </a:tc>
                <a:tc>
                  <a:txBody>
                    <a:bodyPr/>
                    <a:lstStyle/>
                    <a:p>
                      <a:pPr algn="ctr"/>
                      <a:r>
                        <a:rPr lang="fr-FR" sz="1200" dirty="0"/>
                        <a:t>Non</a:t>
                      </a:r>
                    </a:p>
                  </a:txBody>
                  <a:tcPr anchor="ctr"/>
                </a:tc>
                <a:extLst>
                  <a:ext uri="{0D108BD9-81ED-4DB2-BD59-A6C34878D82A}">
                    <a16:rowId xmlns:a16="http://schemas.microsoft.com/office/drawing/2014/main" val="3003316158"/>
                  </a:ext>
                </a:extLst>
              </a:tr>
              <a:tr h="500487">
                <a:tc>
                  <a:txBody>
                    <a:bodyPr/>
                    <a:lstStyle/>
                    <a:p>
                      <a:r>
                        <a:rPr lang="fr-FR" sz="1200" dirty="0"/>
                        <a:t>Souhaitez-vous la mise en place d’Echanges </a:t>
                      </a:r>
                      <a:r>
                        <a:rPr lang="fr-FR" sz="1200" dirty="0" err="1"/>
                        <a:t>Eurosaf</a:t>
                      </a:r>
                      <a:r>
                        <a:rPr lang="fr-FR" sz="1200" dirty="0"/>
                        <a:t> ? (demande au plus tard mi-novembre pour l’année suivante)</a:t>
                      </a:r>
                    </a:p>
                  </a:txBody>
                  <a:tcPr/>
                </a:tc>
                <a:tc>
                  <a:txBody>
                    <a:bodyPr/>
                    <a:lstStyle/>
                    <a:p>
                      <a:pPr algn="ctr"/>
                      <a:r>
                        <a:rPr lang="fr-FR" sz="1200" dirty="0"/>
                        <a:t>Oui</a:t>
                      </a:r>
                    </a:p>
                  </a:txBody>
                  <a:tcPr anchor="ctr"/>
                </a:tc>
                <a:tc>
                  <a:txBody>
                    <a:bodyPr/>
                    <a:lstStyle/>
                    <a:p>
                      <a:pPr algn="ctr"/>
                      <a:r>
                        <a:rPr lang="fr-FR" sz="1200" dirty="0"/>
                        <a:t>Non</a:t>
                      </a:r>
                    </a:p>
                  </a:txBody>
                  <a:tcPr anchor="ctr"/>
                </a:tc>
                <a:extLst>
                  <a:ext uri="{0D108BD9-81ED-4DB2-BD59-A6C34878D82A}">
                    <a16:rowId xmlns:a16="http://schemas.microsoft.com/office/drawing/2014/main" val="68164873"/>
                  </a:ext>
                </a:extLst>
              </a:tr>
              <a:tr h="216024">
                <a:tc>
                  <a:txBody>
                    <a:bodyPr/>
                    <a:lstStyle/>
                    <a:p>
                      <a:r>
                        <a:rPr lang="fr-FR" sz="1200" dirty="0"/>
                        <a:t>PRO</a:t>
                      </a:r>
                    </a:p>
                  </a:txBody>
                  <a:tcPr/>
                </a:tc>
                <a:tc gridSpan="2">
                  <a:txBody>
                    <a:bodyPr/>
                    <a:lstStyle/>
                    <a:p>
                      <a:endParaRPr lang="fr-FR" sz="1200" dirty="0"/>
                    </a:p>
                  </a:txBody>
                  <a:tcPr/>
                </a:tc>
                <a:tc hMerge="1">
                  <a:txBody>
                    <a:bodyPr/>
                    <a:lstStyle/>
                    <a:p>
                      <a:endParaRPr lang="fr-FR" dirty="0"/>
                    </a:p>
                  </a:txBody>
                  <a:tcPr/>
                </a:tc>
                <a:extLst>
                  <a:ext uri="{0D108BD9-81ED-4DB2-BD59-A6C34878D82A}">
                    <a16:rowId xmlns:a16="http://schemas.microsoft.com/office/drawing/2014/main" val="2146553762"/>
                  </a:ext>
                </a:extLst>
              </a:tr>
              <a:tr h="288032">
                <a:tc>
                  <a:txBody>
                    <a:bodyPr/>
                    <a:lstStyle/>
                    <a:p>
                      <a:r>
                        <a:rPr lang="fr-FR" sz="1200" dirty="0"/>
                        <a:t>Président de Comité de course</a:t>
                      </a:r>
                    </a:p>
                  </a:txBody>
                  <a:tcPr/>
                </a:tc>
                <a:tc gridSpan="2">
                  <a:txBody>
                    <a:bodyPr/>
                    <a:lstStyle/>
                    <a:p>
                      <a:endParaRPr lang="fr-FR" sz="1200" dirty="0"/>
                    </a:p>
                  </a:txBody>
                  <a:tcPr/>
                </a:tc>
                <a:tc hMerge="1">
                  <a:txBody>
                    <a:bodyPr/>
                    <a:lstStyle/>
                    <a:p>
                      <a:endParaRPr lang="fr-FR" dirty="0"/>
                    </a:p>
                  </a:txBody>
                  <a:tcPr/>
                </a:tc>
                <a:extLst>
                  <a:ext uri="{0D108BD9-81ED-4DB2-BD59-A6C34878D82A}">
                    <a16:rowId xmlns:a16="http://schemas.microsoft.com/office/drawing/2014/main" val="1725347610"/>
                  </a:ext>
                </a:extLst>
              </a:tr>
              <a:tr h="318458">
                <a:tc>
                  <a:txBody>
                    <a:bodyPr/>
                    <a:lstStyle/>
                    <a:p>
                      <a:r>
                        <a:rPr lang="fr-FR" sz="1200" dirty="0"/>
                        <a:t>Comité technique (jauge)</a:t>
                      </a:r>
                    </a:p>
                  </a:txBody>
                  <a:tcPr/>
                </a:tc>
                <a:tc gridSpan="2">
                  <a:txBody>
                    <a:bodyPr/>
                    <a:lstStyle/>
                    <a:p>
                      <a:endParaRPr lang="fr-FR" sz="1200" dirty="0"/>
                    </a:p>
                  </a:txBody>
                  <a:tcPr/>
                </a:tc>
                <a:tc hMerge="1">
                  <a:txBody>
                    <a:bodyPr/>
                    <a:lstStyle/>
                    <a:p>
                      <a:endParaRPr lang="fr-FR" dirty="0"/>
                    </a:p>
                  </a:txBody>
                  <a:tcPr/>
                </a:tc>
                <a:extLst>
                  <a:ext uri="{0D108BD9-81ED-4DB2-BD59-A6C34878D82A}">
                    <a16:rowId xmlns:a16="http://schemas.microsoft.com/office/drawing/2014/main" val="579475278"/>
                  </a:ext>
                </a:extLst>
              </a:tr>
              <a:tr h="299188">
                <a:tc>
                  <a:txBody>
                    <a:bodyPr/>
                    <a:lstStyle/>
                    <a:p>
                      <a:r>
                        <a:rPr lang="fr-FR" sz="1200" dirty="0"/>
                        <a:t>Président du jury (en cas de jury international, le président du jury ne peut pas être français)</a:t>
                      </a:r>
                    </a:p>
                  </a:txBody>
                  <a:tcPr/>
                </a:tc>
                <a:tc gridSpan="2">
                  <a:txBody>
                    <a:bodyPr/>
                    <a:lstStyle/>
                    <a:p>
                      <a:endParaRPr lang="fr-FR" sz="1200" dirty="0"/>
                    </a:p>
                  </a:txBody>
                  <a:tcPr/>
                </a:tc>
                <a:tc hMerge="1">
                  <a:txBody>
                    <a:bodyPr/>
                    <a:lstStyle/>
                    <a:p>
                      <a:endParaRPr lang="fr-FR" dirty="0"/>
                    </a:p>
                  </a:txBody>
                  <a:tcPr/>
                </a:tc>
                <a:extLst>
                  <a:ext uri="{0D108BD9-81ED-4DB2-BD59-A6C34878D82A}">
                    <a16:rowId xmlns:a16="http://schemas.microsoft.com/office/drawing/2014/main" val="748188489"/>
                  </a:ext>
                </a:extLst>
              </a:tr>
              <a:tr h="288032">
                <a:tc>
                  <a:txBody>
                    <a:bodyPr/>
                    <a:lstStyle/>
                    <a:p>
                      <a:r>
                        <a:rPr lang="fr-FR" sz="1200" dirty="0"/>
                        <a:t>Juge 2</a:t>
                      </a:r>
                    </a:p>
                  </a:txBody>
                  <a:tcPr/>
                </a:tc>
                <a:tc gridSpan="2">
                  <a:txBody>
                    <a:bodyPr/>
                    <a:lstStyle/>
                    <a:p>
                      <a:endParaRPr lang="fr-FR" sz="1200" dirty="0"/>
                    </a:p>
                  </a:txBody>
                  <a:tcPr/>
                </a:tc>
                <a:tc hMerge="1">
                  <a:txBody>
                    <a:bodyPr/>
                    <a:lstStyle/>
                    <a:p>
                      <a:endParaRPr lang="fr-FR"/>
                    </a:p>
                  </a:txBody>
                  <a:tcPr/>
                </a:tc>
                <a:extLst>
                  <a:ext uri="{0D108BD9-81ED-4DB2-BD59-A6C34878D82A}">
                    <a16:rowId xmlns:a16="http://schemas.microsoft.com/office/drawing/2014/main" val="2201115373"/>
                  </a:ext>
                </a:extLst>
              </a:tr>
              <a:tr h="288032">
                <a:tc>
                  <a:txBody>
                    <a:bodyPr/>
                    <a:lstStyle/>
                    <a:p>
                      <a:r>
                        <a:rPr lang="fr-FR" sz="1200" dirty="0"/>
                        <a:t>Juge 3</a:t>
                      </a:r>
                    </a:p>
                  </a:txBody>
                  <a:tcPr/>
                </a:tc>
                <a:tc gridSpan="2">
                  <a:txBody>
                    <a:bodyPr/>
                    <a:lstStyle/>
                    <a:p>
                      <a:endParaRPr lang="fr-FR" sz="1200" dirty="0"/>
                    </a:p>
                  </a:txBody>
                  <a:tcPr/>
                </a:tc>
                <a:tc hMerge="1">
                  <a:txBody>
                    <a:bodyPr/>
                    <a:lstStyle/>
                    <a:p>
                      <a:endParaRPr lang="fr-FR"/>
                    </a:p>
                  </a:txBody>
                  <a:tcPr/>
                </a:tc>
                <a:extLst>
                  <a:ext uri="{0D108BD9-81ED-4DB2-BD59-A6C34878D82A}">
                    <a16:rowId xmlns:a16="http://schemas.microsoft.com/office/drawing/2014/main" val="828155007"/>
                  </a:ext>
                </a:extLst>
              </a:tr>
              <a:tr h="288032">
                <a:tc>
                  <a:txBody>
                    <a:bodyPr/>
                    <a:lstStyle/>
                    <a:p>
                      <a:r>
                        <a:rPr lang="fr-FR" sz="1200" dirty="0"/>
                        <a:t>Juge 4</a:t>
                      </a:r>
                    </a:p>
                  </a:txBody>
                  <a:tcPr/>
                </a:tc>
                <a:tc gridSpan="2">
                  <a:txBody>
                    <a:bodyPr/>
                    <a:lstStyle/>
                    <a:p>
                      <a:endParaRPr lang="fr-FR" sz="1200" dirty="0"/>
                    </a:p>
                  </a:txBody>
                  <a:tcPr/>
                </a:tc>
                <a:tc hMerge="1">
                  <a:txBody>
                    <a:bodyPr/>
                    <a:lstStyle/>
                    <a:p>
                      <a:endParaRPr lang="fr-FR"/>
                    </a:p>
                  </a:txBody>
                  <a:tcPr/>
                </a:tc>
                <a:extLst>
                  <a:ext uri="{0D108BD9-81ED-4DB2-BD59-A6C34878D82A}">
                    <a16:rowId xmlns:a16="http://schemas.microsoft.com/office/drawing/2014/main" val="3876080837"/>
                  </a:ext>
                </a:extLst>
              </a:tr>
              <a:tr h="291317">
                <a:tc>
                  <a:txBody>
                    <a:bodyPr/>
                    <a:lstStyle/>
                    <a:p>
                      <a:r>
                        <a:rPr lang="fr-FR" sz="1200" dirty="0"/>
                        <a:t>Juge 5</a:t>
                      </a:r>
                    </a:p>
                  </a:txBody>
                  <a:tcPr/>
                </a:tc>
                <a:tc gridSpan="2">
                  <a:txBody>
                    <a:bodyPr/>
                    <a:lstStyle/>
                    <a:p>
                      <a:endParaRPr lang="fr-FR" sz="1200" dirty="0"/>
                    </a:p>
                  </a:txBody>
                  <a:tcPr/>
                </a:tc>
                <a:tc hMerge="1">
                  <a:txBody>
                    <a:bodyPr/>
                    <a:lstStyle/>
                    <a:p>
                      <a:endParaRPr lang="fr-FR"/>
                    </a:p>
                  </a:txBody>
                  <a:tcPr/>
                </a:tc>
                <a:extLst>
                  <a:ext uri="{0D108BD9-81ED-4DB2-BD59-A6C34878D82A}">
                    <a16:rowId xmlns:a16="http://schemas.microsoft.com/office/drawing/2014/main" val="2500107629"/>
                  </a:ext>
                </a:extLst>
              </a:tr>
            </a:tbl>
          </a:graphicData>
        </a:graphic>
      </p:graphicFrame>
      <p:sp>
        <p:nvSpPr>
          <p:cNvPr id="5" name="ZoneTexte 4">
            <a:extLst>
              <a:ext uri="{FF2B5EF4-FFF2-40B4-BE49-F238E27FC236}">
                <a16:creationId xmlns:a16="http://schemas.microsoft.com/office/drawing/2014/main" id="{F0A66DB5-2C2B-1663-5B7D-455D9E491A06}"/>
              </a:ext>
            </a:extLst>
          </p:cNvPr>
          <p:cNvSpPr txBox="1"/>
          <p:nvPr/>
        </p:nvSpPr>
        <p:spPr bwMode="auto">
          <a:xfrm>
            <a:off x="609600" y="1340768"/>
            <a:ext cx="10923064" cy="2807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rtlCol="0">
            <a:spAutoFit/>
          </a:bodyPr>
          <a:lstStyle/>
          <a:p>
            <a:pPr eaLnBrk="0" hangingPunct="0">
              <a:lnSpc>
                <a:spcPct val="40000"/>
              </a:lnSpc>
              <a:spcBef>
                <a:spcPct val="50000"/>
              </a:spcBef>
              <a:buSzTx/>
            </a:pPr>
            <a:r>
              <a:rPr lang="fr-FR" sz="2500" b="1" dirty="0">
                <a:solidFill>
                  <a:srgbClr val="061F5D"/>
                </a:solidFill>
              </a:rPr>
              <a:t>Composition du corps arbitral</a:t>
            </a:r>
          </a:p>
        </p:txBody>
      </p:sp>
    </p:spTree>
    <p:extLst>
      <p:ext uri="{BB962C8B-B14F-4D97-AF65-F5344CB8AC3E}">
        <p14:creationId xmlns:p14="http://schemas.microsoft.com/office/powerpoint/2010/main" val="17640524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EA80CB-510F-F538-DC62-D1C82FA0AE60}"/>
              </a:ext>
            </a:extLst>
          </p:cNvPr>
          <p:cNvSpPr>
            <a:spLocks noGrp="1"/>
          </p:cNvSpPr>
          <p:nvPr>
            <p:ph type="title"/>
          </p:nvPr>
        </p:nvSpPr>
        <p:spPr>
          <a:xfrm>
            <a:off x="609600" y="548680"/>
            <a:ext cx="9374832" cy="648072"/>
          </a:xfrm>
        </p:spPr>
        <p:txBody>
          <a:bodyPr/>
          <a:lstStyle/>
          <a:p>
            <a:r>
              <a:rPr lang="fr-FR" dirty="0"/>
              <a:t>Situation Russie / Biélorussie – Juillet 2026</a:t>
            </a:r>
          </a:p>
        </p:txBody>
      </p:sp>
      <p:sp>
        <p:nvSpPr>
          <p:cNvPr id="3" name="Espace réservé du contenu 2">
            <a:extLst>
              <a:ext uri="{FF2B5EF4-FFF2-40B4-BE49-F238E27FC236}">
                <a16:creationId xmlns:a16="http://schemas.microsoft.com/office/drawing/2014/main" id="{F44E40FD-7A0C-27E1-EBE9-FB73FF9A81E9}"/>
              </a:ext>
            </a:extLst>
          </p:cNvPr>
          <p:cNvSpPr>
            <a:spLocks noGrp="1"/>
          </p:cNvSpPr>
          <p:nvPr>
            <p:ph sz="quarter" idx="10"/>
          </p:nvPr>
        </p:nvSpPr>
        <p:spPr>
          <a:xfrm>
            <a:off x="624418" y="1412776"/>
            <a:ext cx="10728165" cy="4680520"/>
          </a:xfrm>
        </p:spPr>
        <p:txBody>
          <a:bodyPr>
            <a:normAutofit fontScale="47500" lnSpcReduction="20000"/>
          </a:bodyPr>
          <a:lstStyle/>
          <a:p>
            <a:r>
              <a:rPr lang="fr-FR" b="1" dirty="0">
                <a:solidFill>
                  <a:srgbClr val="FF0000"/>
                </a:solidFill>
              </a:rPr>
              <a:t>Le Bureau Exécutif de la FFVoile a décidé de maintenir l’interdiction de participer ou d’officier lors des compétitions inscrites à son calendrier pour les sportifs et officiels de nationalité russe ou biélorusse. </a:t>
            </a:r>
          </a:p>
          <a:p>
            <a:r>
              <a:rPr lang="fr-FR" b="1" dirty="0">
                <a:solidFill>
                  <a:srgbClr val="FF0000"/>
                </a:solidFill>
              </a:rPr>
              <a:t>Cette interdiction s’applique à l’ensemble des athlètes russes et biélorusses, y compris ceux souhaitant concourir sous bannière neutre (</a:t>
            </a:r>
            <a:r>
              <a:rPr lang="fr-FR" b="1" dirty="0" err="1">
                <a:solidFill>
                  <a:srgbClr val="FF0000"/>
                </a:solidFill>
              </a:rPr>
              <a:t>Individual</a:t>
            </a:r>
            <a:r>
              <a:rPr lang="fr-FR" b="1" dirty="0">
                <a:solidFill>
                  <a:srgbClr val="FF0000"/>
                </a:solidFill>
              </a:rPr>
              <a:t> Neutral </a:t>
            </a:r>
            <a:r>
              <a:rPr lang="fr-FR" b="1" dirty="0" err="1">
                <a:solidFill>
                  <a:srgbClr val="FF0000"/>
                </a:solidFill>
              </a:rPr>
              <a:t>Athletes</a:t>
            </a:r>
            <a:r>
              <a:rPr lang="fr-FR" b="1" dirty="0">
                <a:solidFill>
                  <a:srgbClr val="FF0000"/>
                </a:solidFill>
              </a:rPr>
              <a:t> au sens de World Sailing). </a:t>
            </a:r>
          </a:p>
          <a:p>
            <a:r>
              <a:rPr lang="fr-FR" dirty="0"/>
              <a:t>Les bateaux dont la propriété et/ou le contrôle et/ou la gestion effective sont assurés par une personne physique ou morale de nationalité russe ou biélorusse ne peuvent également pas être présents sur des compétitions se déroulant sur le territoire français.</a:t>
            </a:r>
          </a:p>
          <a:p>
            <a:r>
              <a:rPr lang="fr-FR" dirty="0"/>
              <a:t> Seuls les sportifs (ou les officiels) russes ou biélorusses ayant une double nationalité (française ou d’un autre pays hormis la Russie ou la Biélorussie) peuvent participer à des compétitions en France et à condition qu’ils respectent les critères cumulatifs suivants :</a:t>
            </a:r>
          </a:p>
          <a:p>
            <a:pPr marL="342900" lvl="0" indent="-342900">
              <a:buFont typeface="Arial" panose="020B0604020202020204" pitchFamily="34" charset="0"/>
              <a:buChar char="•"/>
            </a:pPr>
            <a:r>
              <a:rPr lang="fr-FR" dirty="0"/>
              <a:t>Détention d’une Licence FFVoile (ou d’une Licence d’une Fédération étrangère qui n’est pas la Russie ou la Biélorussie)</a:t>
            </a:r>
          </a:p>
          <a:p>
            <a:pPr marL="342900" lvl="0" indent="-342900">
              <a:buFont typeface="Arial" panose="020B0604020202020204" pitchFamily="34" charset="0"/>
              <a:buChar char="•"/>
            </a:pPr>
            <a:r>
              <a:rPr lang="fr-FR" dirty="0"/>
              <a:t>Absence de tout symbole ou drapeau faisant référence à la nationalité russe ou biélorusse</a:t>
            </a:r>
          </a:p>
          <a:p>
            <a:pPr marL="342900" lvl="0" indent="-342900">
              <a:buFont typeface="Arial" panose="020B0604020202020204" pitchFamily="34" charset="0"/>
              <a:buChar char="•"/>
            </a:pPr>
            <a:r>
              <a:rPr lang="fr-FR" dirty="0"/>
              <a:t>Navigation sur un bateau dont la propriété et/ou le contrôle et/ou la gestion effective ne sont pas assurés par une personne (physique ou morale) russe ou biélorusse</a:t>
            </a:r>
          </a:p>
          <a:p>
            <a:pPr marL="342900" lvl="0" indent="-342900">
              <a:buFont typeface="Arial" panose="020B0604020202020204" pitchFamily="34" charset="0"/>
              <a:buChar char="•"/>
            </a:pPr>
            <a:r>
              <a:rPr lang="fr-FR" dirty="0"/>
              <a:t>Navigation sur un bateau qui ne présente aucun marquage en lien avec la Russie ou la Biélorussie et dont le certificat de jauge n’a pas été émis par une autorité russe ou biélorusse</a:t>
            </a:r>
          </a:p>
          <a:p>
            <a:r>
              <a:rPr lang="fr-FR" dirty="0"/>
              <a:t> </a:t>
            </a:r>
            <a:r>
              <a:rPr lang="fr-FR" b="1" dirty="0">
                <a:solidFill>
                  <a:srgbClr val="FF0000"/>
                </a:solidFill>
              </a:rPr>
              <a:t>Il n’y a pas de dérogation possible concernant le cas particulier d’un championnat du monde organisé en France sous l’égide d’une classe internationale</a:t>
            </a:r>
            <a:r>
              <a:rPr lang="fr-FR" dirty="0"/>
              <a:t>.</a:t>
            </a:r>
          </a:p>
          <a:p>
            <a:endParaRPr lang="fr-FR" dirty="0"/>
          </a:p>
          <a:p>
            <a:r>
              <a:rPr lang="fr-FR" b="1" dirty="0">
                <a:highlight>
                  <a:srgbClr val="FFFF00"/>
                </a:highlight>
              </a:rPr>
              <a:t>A signer par le Président l’autorité organisatrice </a:t>
            </a:r>
            <a:r>
              <a:rPr lang="fr-FR" dirty="0">
                <a:highlight>
                  <a:srgbClr val="FFFF00"/>
                </a:highlight>
              </a:rPr>
              <a:t>: </a:t>
            </a:r>
          </a:p>
          <a:p>
            <a:r>
              <a:rPr lang="fr-FR" i="1" dirty="0">
                <a:highlight>
                  <a:srgbClr val="FFFF00"/>
                </a:highlight>
              </a:rPr>
              <a:t>J’ai pris connaissance des dispositions prises par la FFVoile concernant les sportifs, officiels et accompagnateurs russes et biélorusses, et je m’engage à m’y conformer.</a:t>
            </a:r>
          </a:p>
          <a:p>
            <a:endParaRPr lang="fr-FR" b="1" dirty="0">
              <a:highlight>
                <a:srgbClr val="FFFF00"/>
              </a:highlight>
            </a:endParaRPr>
          </a:p>
          <a:p>
            <a:r>
              <a:rPr lang="fr-FR" b="1" dirty="0">
                <a:highlight>
                  <a:srgbClr val="FFFF00"/>
                </a:highlight>
              </a:rPr>
              <a:t>Signature du président de l’autorité organisatrice :</a:t>
            </a:r>
            <a:endParaRPr lang="fr-FR" dirty="0">
              <a:highlight>
                <a:srgbClr val="FFFF00"/>
              </a:highlight>
            </a:endParaRPr>
          </a:p>
        </p:txBody>
      </p:sp>
    </p:spTree>
    <p:extLst>
      <p:ext uri="{BB962C8B-B14F-4D97-AF65-F5344CB8AC3E}">
        <p14:creationId xmlns:p14="http://schemas.microsoft.com/office/powerpoint/2010/main" val="13331116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Informations</a:t>
            </a:r>
          </a:p>
        </p:txBody>
      </p:sp>
      <p:sp>
        <p:nvSpPr>
          <p:cNvPr id="3" name="Espace réservé du contenu 2"/>
          <p:cNvSpPr>
            <a:spLocks noGrp="1"/>
          </p:cNvSpPr>
          <p:nvPr>
            <p:ph sz="quarter" idx="10"/>
          </p:nvPr>
        </p:nvSpPr>
        <p:spPr>
          <a:xfrm>
            <a:off x="624418" y="1700808"/>
            <a:ext cx="10944191" cy="4464496"/>
          </a:xfrm>
        </p:spPr>
        <p:txBody>
          <a:bodyPr>
            <a:normAutofit fontScale="62500" lnSpcReduction="20000"/>
          </a:bodyPr>
          <a:lstStyle/>
          <a:p>
            <a:r>
              <a:rPr lang="fr-FR" sz="2400" dirty="0"/>
              <a:t>Conformément au règlement fédéral, tout demande d’organisation de championnat d’Europe, du monde ou de tout évènement délivrant des « </a:t>
            </a:r>
            <a:r>
              <a:rPr lang="fr-FR" sz="2400" dirty="0" err="1"/>
              <a:t>prize</a:t>
            </a:r>
            <a:r>
              <a:rPr lang="fr-FR" sz="2400" dirty="0"/>
              <a:t> money » supérieurs à 15 000€ doit être soumis au Bureau Exécutif de la FFVoile.</a:t>
            </a:r>
          </a:p>
          <a:p>
            <a:r>
              <a:rPr lang="fr-FR" sz="2400" dirty="0"/>
              <a:t>Aucun championnat d’Europe, du monde ou épreuve délivrant des « </a:t>
            </a:r>
            <a:r>
              <a:rPr lang="fr-FR" sz="2400" dirty="0" err="1"/>
              <a:t>prize</a:t>
            </a:r>
            <a:r>
              <a:rPr lang="fr-FR" sz="2400" dirty="0"/>
              <a:t> money » ne sera validé au calendrier fédéral ni déclaré au calendrier de World Sailing tant qu’il n’aura pas été validé par le Bureau Exécutif de la FFVoile. </a:t>
            </a:r>
          </a:p>
          <a:p>
            <a:r>
              <a:rPr lang="fr-FR" sz="2400" dirty="0"/>
              <a:t>Vous devez inscrire votre épreuve au calendrier fédéral en même temps que vos autres épreuves, même si celle-ci n’est pas encore validée par le Bureau Exécutif</a:t>
            </a:r>
          </a:p>
          <a:p>
            <a:r>
              <a:rPr lang="fr-FR" sz="2400" dirty="0"/>
              <a:t>Un jury international est obligatoire pour l’organisation de championnat de monde ou d’Europe</a:t>
            </a:r>
          </a:p>
          <a:p>
            <a:r>
              <a:rPr lang="fr-FR" sz="2400" dirty="0"/>
              <a:t>La FFVoile peut mettre à votre disposition du matériel spécifique, pour cela, vous devez en faire la demande en complétant le dossier de demande Logistique Course dans l’espace club sur le site internet : </a:t>
            </a:r>
            <a:r>
              <a:rPr lang="fr-FR" sz="2400" u="sng" dirty="0">
                <a:hlinkClick r:id="rId3"/>
              </a:rPr>
              <a:t>http://www.ffvoile.fr/ffv/web/pratique/logistique.asp</a:t>
            </a:r>
            <a:endParaRPr lang="fr-FR" sz="2400" u="sng" dirty="0"/>
          </a:p>
          <a:p>
            <a:r>
              <a:rPr lang="fr-FR" sz="2400" u="sng" strike="sngStrike" dirty="0"/>
              <a:t>Pour les évènements délivrant des « </a:t>
            </a:r>
            <a:r>
              <a:rPr lang="fr-FR" sz="2400" u="sng" strike="sngStrike" dirty="0" err="1"/>
              <a:t>prize</a:t>
            </a:r>
            <a:r>
              <a:rPr lang="fr-FR" sz="2400" u="sng" strike="sngStrike" dirty="0"/>
              <a:t> money » supérieurs à 15 000€, une convention d’organisation devra être mise en place entre l’organisateur et la FFVoile conformément à la décision du Bureau Exécutif du 19/01/2024.</a:t>
            </a:r>
          </a:p>
          <a:p>
            <a:r>
              <a:rPr lang="fr-FR" sz="2400" dirty="0"/>
              <a:t>La FFVoile n’accorde pas d’aide financière directe pour l’organisation des épreuves.</a:t>
            </a:r>
          </a:p>
          <a:p>
            <a:endParaRPr lang="fr-FR" sz="2400" i="1" dirty="0"/>
          </a:p>
          <a:p>
            <a:r>
              <a:rPr lang="fr-FR" sz="2400" i="1" dirty="0">
                <a:latin typeface="Californian FB" panose="0207040306080B030204" pitchFamily="18" charset="0"/>
              </a:rPr>
              <a:t>Merci de renvoyer ce document complété et accompagné des pièces demandées par courriel à :</a:t>
            </a:r>
            <a:r>
              <a:rPr lang="fr-FR" sz="1800" i="1" dirty="0">
                <a:latin typeface="Californian FB" panose="0207040306080B030204" pitchFamily="18" charset="0"/>
              </a:rPr>
              <a:t> </a:t>
            </a:r>
            <a:r>
              <a:rPr lang="fr-FR" sz="2400" u="sng" dirty="0">
                <a:solidFill>
                  <a:schemeClr val="tx2">
                    <a:lumMod val="60000"/>
                    <a:lumOff val="40000"/>
                  </a:schemeClr>
                </a:solidFill>
              </a:rPr>
              <a:t>grandesepreuves@ffvoile.fr</a:t>
            </a:r>
            <a:endParaRPr lang="fr-FR" sz="2400" dirty="0">
              <a:solidFill>
                <a:schemeClr val="tx2">
                  <a:lumMod val="60000"/>
                  <a:lumOff val="40000"/>
                </a:schemeClr>
              </a:solidFill>
            </a:endParaRPr>
          </a:p>
        </p:txBody>
      </p:sp>
    </p:spTree>
    <p:extLst>
      <p:ext uri="{BB962C8B-B14F-4D97-AF65-F5344CB8AC3E}">
        <p14:creationId xmlns:p14="http://schemas.microsoft.com/office/powerpoint/2010/main" val="1579959954"/>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6AC7518-8AD5-8D58-7B9D-540C9443C58A}"/>
              </a:ext>
            </a:extLst>
          </p:cNvPr>
          <p:cNvSpPr>
            <a:spLocks noGrp="1"/>
          </p:cNvSpPr>
          <p:nvPr>
            <p:ph type="title"/>
          </p:nvPr>
        </p:nvSpPr>
        <p:spPr/>
        <p:txBody>
          <a:bodyPr/>
          <a:lstStyle/>
          <a:p>
            <a:r>
              <a:rPr lang="fr-FR" dirty="0"/>
              <a:t>Documents à joindre au dossier</a:t>
            </a:r>
          </a:p>
        </p:txBody>
      </p:sp>
      <p:sp>
        <p:nvSpPr>
          <p:cNvPr id="6" name="Espace réservé du contenu 2">
            <a:extLst>
              <a:ext uri="{FF2B5EF4-FFF2-40B4-BE49-F238E27FC236}">
                <a16:creationId xmlns:a16="http://schemas.microsoft.com/office/drawing/2014/main" id="{DEF5F633-4B67-BA02-5B71-8A26E34F6292}"/>
              </a:ext>
            </a:extLst>
          </p:cNvPr>
          <p:cNvSpPr>
            <a:spLocks noGrp="1"/>
          </p:cNvSpPr>
          <p:nvPr>
            <p:ph sz="quarter" idx="10"/>
          </p:nvPr>
        </p:nvSpPr>
        <p:spPr>
          <a:xfrm>
            <a:off x="479376" y="1700808"/>
            <a:ext cx="10944225" cy="4105275"/>
          </a:xfrm>
        </p:spPr>
        <p:txBody>
          <a:bodyPr>
            <a:normAutofit fontScale="77500" lnSpcReduction="20000"/>
          </a:bodyPr>
          <a:lstStyle/>
          <a:p>
            <a:pPr lvl="0">
              <a:buFont typeface="Wingdings" panose="05000000000000000000" pitchFamily="2" charset="2"/>
              <a:buChar char="ü"/>
            </a:pPr>
            <a:r>
              <a:rPr lang="fr-FR" dirty="0"/>
              <a:t> Courrier / courriel de la classe internationale soutenant / confirmant la candidature</a:t>
            </a:r>
          </a:p>
          <a:p>
            <a:pPr marL="0" indent="0">
              <a:buNone/>
            </a:pPr>
            <a:endParaRPr lang="fr-FR" dirty="0"/>
          </a:p>
          <a:p>
            <a:pPr lvl="0">
              <a:buFont typeface="Wingdings" panose="05000000000000000000" pitchFamily="2" charset="2"/>
              <a:buChar char="ü"/>
            </a:pPr>
            <a:r>
              <a:rPr lang="fr-FR" dirty="0"/>
              <a:t> Cahier des charges de la classe internationale</a:t>
            </a:r>
          </a:p>
          <a:p>
            <a:pPr marL="0" indent="0">
              <a:buNone/>
            </a:pPr>
            <a:endParaRPr lang="fr-FR" dirty="0"/>
          </a:p>
          <a:p>
            <a:pPr lvl="0">
              <a:buFont typeface="Wingdings" panose="05000000000000000000" pitchFamily="2" charset="2"/>
              <a:buChar char="ü"/>
            </a:pPr>
            <a:r>
              <a:rPr lang="fr-FR" dirty="0"/>
              <a:t> Convention signée ou en cours de validation entre le club et la classe</a:t>
            </a:r>
          </a:p>
          <a:p>
            <a:pPr marL="0" indent="0">
              <a:buNone/>
            </a:pPr>
            <a:r>
              <a:rPr lang="fr-FR" dirty="0"/>
              <a:t> </a:t>
            </a:r>
          </a:p>
          <a:p>
            <a:pPr lvl="0">
              <a:buFont typeface="Wingdings" panose="05000000000000000000" pitchFamily="2" charset="2"/>
              <a:buChar char="ü"/>
            </a:pPr>
            <a:r>
              <a:rPr lang="fr-FR" dirty="0"/>
              <a:t> Budget prévisionnel détaillé suivant modèle joint</a:t>
            </a:r>
          </a:p>
          <a:p>
            <a:pPr marL="0" indent="0">
              <a:buNone/>
            </a:pPr>
            <a:r>
              <a:rPr lang="fr-FR" dirty="0"/>
              <a:t> </a:t>
            </a:r>
          </a:p>
          <a:p>
            <a:pPr lvl="0">
              <a:buFont typeface="Wingdings" panose="05000000000000000000" pitchFamily="2" charset="2"/>
              <a:buChar char="ü"/>
            </a:pPr>
            <a:r>
              <a:rPr lang="fr-FR" dirty="0"/>
              <a:t> Courrier / courriel de la Ligue d’accueil soutenant la candidature</a:t>
            </a:r>
          </a:p>
          <a:p>
            <a:pPr marL="0" lvl="0" indent="0">
              <a:buNone/>
            </a:pPr>
            <a:endParaRPr lang="fr-FR" dirty="0"/>
          </a:p>
          <a:p>
            <a:pPr>
              <a:buFont typeface="Wingdings" panose="05000000000000000000" pitchFamily="2" charset="2"/>
              <a:buChar char="ü"/>
            </a:pPr>
            <a:r>
              <a:rPr lang="fr-FR" dirty="0"/>
              <a:t> Avis de course</a:t>
            </a:r>
            <a:r>
              <a:rPr lang="fr-FR" b="1" dirty="0"/>
              <a:t> </a:t>
            </a:r>
            <a:r>
              <a:rPr lang="fr-FR" dirty="0"/>
              <a:t>(ou projet d’avis de course ou programme de la compétition)</a:t>
            </a:r>
          </a:p>
        </p:txBody>
      </p:sp>
    </p:spTree>
    <p:extLst>
      <p:ext uri="{BB962C8B-B14F-4D97-AF65-F5344CB8AC3E}">
        <p14:creationId xmlns:p14="http://schemas.microsoft.com/office/powerpoint/2010/main" val="3982168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DF46FA-4F7E-83C7-AE98-A9990F58F374}"/>
              </a:ext>
            </a:extLst>
          </p:cNvPr>
          <p:cNvSpPr>
            <a:spLocks noGrp="1"/>
          </p:cNvSpPr>
          <p:nvPr>
            <p:ph type="title"/>
          </p:nvPr>
        </p:nvSpPr>
        <p:spPr/>
        <p:txBody>
          <a:bodyPr/>
          <a:lstStyle/>
          <a:p>
            <a:pPr fontAlgn="t"/>
            <a:r>
              <a:rPr lang="fr-FR" dirty="0"/>
              <a:t>L’organisation</a:t>
            </a:r>
          </a:p>
        </p:txBody>
      </p:sp>
      <p:graphicFrame>
        <p:nvGraphicFramePr>
          <p:cNvPr id="4" name="Tableau 3">
            <a:extLst>
              <a:ext uri="{FF2B5EF4-FFF2-40B4-BE49-F238E27FC236}">
                <a16:creationId xmlns:a16="http://schemas.microsoft.com/office/drawing/2014/main" id="{9C1F554D-A331-38C6-8A38-8DB540677E8F}"/>
              </a:ext>
            </a:extLst>
          </p:cNvPr>
          <p:cNvGraphicFramePr>
            <a:graphicFrameLocks noGrp="1"/>
          </p:cNvGraphicFramePr>
          <p:nvPr>
            <p:extLst>
              <p:ext uri="{D42A27DB-BD31-4B8C-83A1-F6EECF244321}">
                <p14:modId xmlns:p14="http://schemas.microsoft.com/office/powerpoint/2010/main" val="4096468292"/>
              </p:ext>
            </p:extLst>
          </p:nvPr>
        </p:nvGraphicFramePr>
        <p:xfrm>
          <a:off x="551384" y="1268760"/>
          <a:ext cx="10873208" cy="1483360"/>
        </p:xfrm>
        <a:graphic>
          <a:graphicData uri="http://schemas.openxmlformats.org/drawingml/2006/table">
            <a:tbl>
              <a:tblPr firstRow="1" bandRow="1">
                <a:tableStyleId>{5C22544A-7EE6-4342-B048-85BDC9FD1C3A}</a:tableStyleId>
              </a:tblPr>
              <a:tblGrid>
                <a:gridCol w="5436604">
                  <a:extLst>
                    <a:ext uri="{9D8B030D-6E8A-4147-A177-3AD203B41FA5}">
                      <a16:colId xmlns:a16="http://schemas.microsoft.com/office/drawing/2014/main" val="2961221309"/>
                    </a:ext>
                  </a:extLst>
                </a:gridCol>
                <a:gridCol w="5436604">
                  <a:extLst>
                    <a:ext uri="{9D8B030D-6E8A-4147-A177-3AD203B41FA5}">
                      <a16:colId xmlns:a16="http://schemas.microsoft.com/office/drawing/2014/main" val="1472083357"/>
                    </a:ext>
                  </a:extLst>
                </a:gridCol>
              </a:tblGrid>
              <a:tr h="370840">
                <a:tc>
                  <a:txBody>
                    <a:bodyPr/>
                    <a:lstStyle/>
                    <a:p>
                      <a:pPr algn="ctr"/>
                      <a:r>
                        <a:rPr lang="fr-FR" dirty="0"/>
                        <a:t>LE CLUB ORGANISATEUR :</a:t>
                      </a:r>
                    </a:p>
                  </a:txBody>
                  <a:tcPr/>
                </a:tc>
                <a:tc>
                  <a:txBody>
                    <a:bodyPr/>
                    <a:lstStyle/>
                    <a:p>
                      <a:pPr algn="ctr"/>
                      <a:r>
                        <a:rPr lang="fr-FR" dirty="0"/>
                        <a:t>Vos réponses:</a:t>
                      </a:r>
                    </a:p>
                  </a:txBody>
                  <a:tcPr/>
                </a:tc>
                <a:extLst>
                  <a:ext uri="{0D108BD9-81ED-4DB2-BD59-A6C34878D82A}">
                    <a16:rowId xmlns:a16="http://schemas.microsoft.com/office/drawing/2014/main" val="285577684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t>Nom du responsable de l’organisation dans le club :</a:t>
                      </a:r>
                    </a:p>
                  </a:txBody>
                  <a:tcPr/>
                </a:tc>
                <a:tc>
                  <a:txBody>
                    <a:bodyPr/>
                    <a:lstStyle/>
                    <a:p>
                      <a:pPr algn="ctr"/>
                      <a:endParaRPr lang="fr-FR" dirty="0"/>
                    </a:p>
                  </a:txBody>
                  <a:tcPr/>
                </a:tc>
                <a:extLst>
                  <a:ext uri="{0D108BD9-81ED-4DB2-BD59-A6C34878D82A}">
                    <a16:rowId xmlns:a16="http://schemas.microsoft.com/office/drawing/2014/main" val="2638761285"/>
                  </a:ext>
                </a:extLst>
              </a:tr>
              <a:tr h="370840">
                <a:tc>
                  <a:txBody>
                    <a:bodyPr/>
                    <a:lstStyle/>
                    <a:p>
                      <a:pPr algn="ctr"/>
                      <a:r>
                        <a:rPr lang="fr-FR" dirty="0"/>
                        <a:t>Téléphone :</a:t>
                      </a:r>
                    </a:p>
                  </a:txBody>
                  <a:tcPr/>
                </a:tc>
                <a:tc>
                  <a:txBody>
                    <a:bodyPr/>
                    <a:lstStyle/>
                    <a:p>
                      <a:pPr algn="ctr"/>
                      <a:endParaRPr lang="fr-FR" dirty="0"/>
                    </a:p>
                  </a:txBody>
                  <a:tcPr/>
                </a:tc>
                <a:extLst>
                  <a:ext uri="{0D108BD9-81ED-4DB2-BD59-A6C34878D82A}">
                    <a16:rowId xmlns:a16="http://schemas.microsoft.com/office/drawing/2014/main" val="1798251284"/>
                  </a:ext>
                </a:extLst>
              </a:tr>
              <a:tr h="370840">
                <a:tc>
                  <a:txBody>
                    <a:bodyPr/>
                    <a:lstStyle/>
                    <a:p>
                      <a:pPr algn="ctr"/>
                      <a:r>
                        <a:rPr lang="fr-FR" dirty="0"/>
                        <a:t>Courriel :</a:t>
                      </a:r>
                    </a:p>
                  </a:txBody>
                  <a:tcPr/>
                </a:tc>
                <a:tc>
                  <a:txBody>
                    <a:bodyPr/>
                    <a:lstStyle/>
                    <a:p>
                      <a:pPr algn="ctr"/>
                      <a:endParaRPr lang="fr-FR" dirty="0"/>
                    </a:p>
                  </a:txBody>
                  <a:tcPr/>
                </a:tc>
                <a:extLst>
                  <a:ext uri="{0D108BD9-81ED-4DB2-BD59-A6C34878D82A}">
                    <a16:rowId xmlns:a16="http://schemas.microsoft.com/office/drawing/2014/main" val="3985835816"/>
                  </a:ext>
                </a:extLst>
              </a:tr>
            </a:tbl>
          </a:graphicData>
        </a:graphic>
      </p:graphicFrame>
      <p:graphicFrame>
        <p:nvGraphicFramePr>
          <p:cNvPr id="5" name="Tableau 4">
            <a:extLst>
              <a:ext uri="{FF2B5EF4-FFF2-40B4-BE49-F238E27FC236}">
                <a16:creationId xmlns:a16="http://schemas.microsoft.com/office/drawing/2014/main" id="{13E7BEE9-EA6C-F4F3-AAD2-B40BF77D9D4A}"/>
              </a:ext>
            </a:extLst>
          </p:cNvPr>
          <p:cNvGraphicFramePr>
            <a:graphicFrameLocks noGrp="1"/>
          </p:cNvGraphicFramePr>
          <p:nvPr>
            <p:extLst>
              <p:ext uri="{D42A27DB-BD31-4B8C-83A1-F6EECF244321}">
                <p14:modId xmlns:p14="http://schemas.microsoft.com/office/powerpoint/2010/main" val="3383624375"/>
              </p:ext>
            </p:extLst>
          </p:nvPr>
        </p:nvGraphicFramePr>
        <p:xfrm>
          <a:off x="551384" y="2924944"/>
          <a:ext cx="10873208" cy="1483360"/>
        </p:xfrm>
        <a:graphic>
          <a:graphicData uri="http://schemas.openxmlformats.org/drawingml/2006/table">
            <a:tbl>
              <a:tblPr firstRow="1" bandRow="1">
                <a:tableStyleId>{5C22544A-7EE6-4342-B048-85BDC9FD1C3A}</a:tableStyleId>
              </a:tblPr>
              <a:tblGrid>
                <a:gridCol w="5436604">
                  <a:extLst>
                    <a:ext uri="{9D8B030D-6E8A-4147-A177-3AD203B41FA5}">
                      <a16:colId xmlns:a16="http://schemas.microsoft.com/office/drawing/2014/main" val="3845313272"/>
                    </a:ext>
                  </a:extLst>
                </a:gridCol>
                <a:gridCol w="5436604">
                  <a:extLst>
                    <a:ext uri="{9D8B030D-6E8A-4147-A177-3AD203B41FA5}">
                      <a16:colId xmlns:a16="http://schemas.microsoft.com/office/drawing/2014/main" val="933535783"/>
                    </a:ext>
                  </a:extLst>
                </a:gridCol>
              </a:tblGrid>
              <a:tr h="370840">
                <a:tc>
                  <a:txBody>
                    <a:bodyPr/>
                    <a:lstStyle/>
                    <a:p>
                      <a:pPr algn="ctr"/>
                      <a:r>
                        <a:rPr lang="fr-FR" dirty="0"/>
                        <a:t>LA CLASSE INTERNATIONALE :</a:t>
                      </a:r>
                    </a:p>
                  </a:txBody>
                  <a:tcPr/>
                </a:tc>
                <a:tc>
                  <a:txBody>
                    <a:bodyPr/>
                    <a:lstStyle/>
                    <a:p>
                      <a:pPr algn="ctr"/>
                      <a:r>
                        <a:rPr lang="fr-FR" dirty="0"/>
                        <a:t>Vos réponses :</a:t>
                      </a:r>
                    </a:p>
                  </a:txBody>
                  <a:tcPr/>
                </a:tc>
                <a:extLst>
                  <a:ext uri="{0D108BD9-81ED-4DB2-BD59-A6C34878D82A}">
                    <a16:rowId xmlns:a16="http://schemas.microsoft.com/office/drawing/2014/main" val="481291186"/>
                  </a:ext>
                </a:extLst>
              </a:tr>
              <a:tr h="370840">
                <a:tc>
                  <a:txBody>
                    <a:bodyPr/>
                    <a:lstStyle/>
                    <a:p>
                      <a:pPr algn="ctr"/>
                      <a:r>
                        <a:rPr lang="fr-FR" dirty="0"/>
                        <a:t>Nom de votre contact :</a:t>
                      </a:r>
                    </a:p>
                  </a:txBody>
                  <a:tcPr/>
                </a:tc>
                <a:tc>
                  <a:txBody>
                    <a:bodyPr/>
                    <a:lstStyle/>
                    <a:p>
                      <a:pPr algn="ctr"/>
                      <a:endParaRPr lang="fr-FR" dirty="0"/>
                    </a:p>
                  </a:txBody>
                  <a:tcPr/>
                </a:tc>
                <a:extLst>
                  <a:ext uri="{0D108BD9-81ED-4DB2-BD59-A6C34878D82A}">
                    <a16:rowId xmlns:a16="http://schemas.microsoft.com/office/drawing/2014/main" val="3973415386"/>
                  </a:ext>
                </a:extLst>
              </a:tr>
              <a:tr h="370840">
                <a:tc>
                  <a:txBody>
                    <a:bodyPr/>
                    <a:lstStyle/>
                    <a:p>
                      <a:pPr algn="ctr"/>
                      <a:r>
                        <a:rPr lang="fr-FR" dirty="0"/>
                        <a:t>Téléphone :</a:t>
                      </a:r>
                    </a:p>
                  </a:txBody>
                  <a:tcPr/>
                </a:tc>
                <a:tc>
                  <a:txBody>
                    <a:bodyPr/>
                    <a:lstStyle/>
                    <a:p>
                      <a:pPr algn="ctr"/>
                      <a:endParaRPr lang="fr-FR" dirty="0"/>
                    </a:p>
                  </a:txBody>
                  <a:tcPr/>
                </a:tc>
                <a:extLst>
                  <a:ext uri="{0D108BD9-81ED-4DB2-BD59-A6C34878D82A}">
                    <a16:rowId xmlns:a16="http://schemas.microsoft.com/office/drawing/2014/main" val="4092429282"/>
                  </a:ext>
                </a:extLst>
              </a:tr>
              <a:tr h="370840">
                <a:tc>
                  <a:txBody>
                    <a:bodyPr/>
                    <a:lstStyle/>
                    <a:p>
                      <a:pPr algn="ctr"/>
                      <a:r>
                        <a:rPr lang="fr-FR" dirty="0"/>
                        <a:t>Courriel :</a:t>
                      </a:r>
                    </a:p>
                  </a:txBody>
                  <a:tcPr/>
                </a:tc>
                <a:tc>
                  <a:txBody>
                    <a:bodyPr/>
                    <a:lstStyle/>
                    <a:p>
                      <a:pPr algn="ctr"/>
                      <a:endParaRPr lang="fr-FR" dirty="0"/>
                    </a:p>
                  </a:txBody>
                  <a:tcPr/>
                </a:tc>
                <a:extLst>
                  <a:ext uri="{0D108BD9-81ED-4DB2-BD59-A6C34878D82A}">
                    <a16:rowId xmlns:a16="http://schemas.microsoft.com/office/drawing/2014/main" val="3776646555"/>
                  </a:ext>
                </a:extLst>
              </a:tr>
            </a:tbl>
          </a:graphicData>
        </a:graphic>
      </p:graphicFrame>
      <p:graphicFrame>
        <p:nvGraphicFramePr>
          <p:cNvPr id="6" name="Tableau 5">
            <a:extLst>
              <a:ext uri="{FF2B5EF4-FFF2-40B4-BE49-F238E27FC236}">
                <a16:creationId xmlns:a16="http://schemas.microsoft.com/office/drawing/2014/main" id="{027AD894-9ED3-F05E-BE86-BEB8A80D7EEF}"/>
              </a:ext>
            </a:extLst>
          </p:cNvPr>
          <p:cNvGraphicFramePr>
            <a:graphicFrameLocks noGrp="1"/>
          </p:cNvGraphicFramePr>
          <p:nvPr>
            <p:extLst>
              <p:ext uri="{D42A27DB-BD31-4B8C-83A1-F6EECF244321}">
                <p14:modId xmlns:p14="http://schemas.microsoft.com/office/powerpoint/2010/main" val="4292767349"/>
              </p:ext>
            </p:extLst>
          </p:nvPr>
        </p:nvGraphicFramePr>
        <p:xfrm>
          <a:off x="551384" y="4581128"/>
          <a:ext cx="10873208" cy="1483360"/>
        </p:xfrm>
        <a:graphic>
          <a:graphicData uri="http://schemas.openxmlformats.org/drawingml/2006/table">
            <a:tbl>
              <a:tblPr firstRow="1" bandRow="1">
                <a:tableStyleId>{5C22544A-7EE6-4342-B048-85BDC9FD1C3A}</a:tableStyleId>
              </a:tblPr>
              <a:tblGrid>
                <a:gridCol w="5436604">
                  <a:extLst>
                    <a:ext uri="{9D8B030D-6E8A-4147-A177-3AD203B41FA5}">
                      <a16:colId xmlns:a16="http://schemas.microsoft.com/office/drawing/2014/main" val="1041518337"/>
                    </a:ext>
                  </a:extLst>
                </a:gridCol>
                <a:gridCol w="5436604">
                  <a:extLst>
                    <a:ext uri="{9D8B030D-6E8A-4147-A177-3AD203B41FA5}">
                      <a16:colId xmlns:a16="http://schemas.microsoft.com/office/drawing/2014/main" val="3231712486"/>
                    </a:ext>
                  </a:extLst>
                </a:gridCol>
              </a:tblGrid>
              <a:tr h="370840">
                <a:tc>
                  <a:txBody>
                    <a:bodyPr/>
                    <a:lstStyle/>
                    <a:p>
                      <a:pPr algn="ctr"/>
                      <a:r>
                        <a:rPr lang="fr-FR" dirty="0"/>
                        <a:t>LA CLASSE NATIONALE :</a:t>
                      </a:r>
                    </a:p>
                  </a:txBody>
                  <a:tcPr/>
                </a:tc>
                <a:tc>
                  <a:txBody>
                    <a:bodyPr/>
                    <a:lstStyle/>
                    <a:p>
                      <a:pPr algn="ctr"/>
                      <a:r>
                        <a:rPr lang="fr-FR" dirty="0"/>
                        <a:t>Vos réponses :</a:t>
                      </a:r>
                    </a:p>
                  </a:txBody>
                  <a:tcPr/>
                </a:tc>
                <a:extLst>
                  <a:ext uri="{0D108BD9-81ED-4DB2-BD59-A6C34878D82A}">
                    <a16:rowId xmlns:a16="http://schemas.microsoft.com/office/drawing/2014/main" val="2629424505"/>
                  </a:ext>
                </a:extLst>
              </a:tr>
              <a:tr h="370840">
                <a:tc>
                  <a:txBody>
                    <a:bodyPr/>
                    <a:lstStyle/>
                    <a:p>
                      <a:pPr algn="ctr"/>
                      <a:r>
                        <a:rPr lang="fr-FR" dirty="0"/>
                        <a:t>Nom de votre contact :</a:t>
                      </a:r>
                    </a:p>
                  </a:txBody>
                  <a:tcPr/>
                </a:tc>
                <a:tc>
                  <a:txBody>
                    <a:bodyPr/>
                    <a:lstStyle/>
                    <a:p>
                      <a:pPr algn="ctr"/>
                      <a:endParaRPr lang="fr-FR" dirty="0"/>
                    </a:p>
                  </a:txBody>
                  <a:tcPr/>
                </a:tc>
                <a:extLst>
                  <a:ext uri="{0D108BD9-81ED-4DB2-BD59-A6C34878D82A}">
                    <a16:rowId xmlns:a16="http://schemas.microsoft.com/office/drawing/2014/main" val="71898848"/>
                  </a:ext>
                </a:extLst>
              </a:tr>
              <a:tr h="370840">
                <a:tc>
                  <a:txBody>
                    <a:bodyPr/>
                    <a:lstStyle/>
                    <a:p>
                      <a:pPr algn="ctr"/>
                      <a:r>
                        <a:rPr lang="fr-FR" dirty="0"/>
                        <a:t>Téléphone :</a:t>
                      </a:r>
                    </a:p>
                  </a:txBody>
                  <a:tcPr/>
                </a:tc>
                <a:tc>
                  <a:txBody>
                    <a:bodyPr/>
                    <a:lstStyle/>
                    <a:p>
                      <a:pPr algn="ctr"/>
                      <a:endParaRPr lang="fr-FR" dirty="0"/>
                    </a:p>
                  </a:txBody>
                  <a:tcPr/>
                </a:tc>
                <a:extLst>
                  <a:ext uri="{0D108BD9-81ED-4DB2-BD59-A6C34878D82A}">
                    <a16:rowId xmlns:a16="http://schemas.microsoft.com/office/drawing/2014/main" val="3665478908"/>
                  </a:ext>
                </a:extLst>
              </a:tr>
              <a:tr h="370840">
                <a:tc>
                  <a:txBody>
                    <a:bodyPr/>
                    <a:lstStyle/>
                    <a:p>
                      <a:pPr algn="ctr"/>
                      <a:r>
                        <a:rPr lang="fr-FR" dirty="0"/>
                        <a:t>Courriel :</a:t>
                      </a:r>
                    </a:p>
                  </a:txBody>
                  <a:tcPr/>
                </a:tc>
                <a:tc>
                  <a:txBody>
                    <a:bodyPr/>
                    <a:lstStyle/>
                    <a:p>
                      <a:pPr algn="ctr"/>
                      <a:endParaRPr lang="fr-FR" dirty="0"/>
                    </a:p>
                  </a:txBody>
                  <a:tcPr/>
                </a:tc>
                <a:extLst>
                  <a:ext uri="{0D108BD9-81ED-4DB2-BD59-A6C34878D82A}">
                    <a16:rowId xmlns:a16="http://schemas.microsoft.com/office/drawing/2014/main" val="505079917"/>
                  </a:ext>
                </a:extLst>
              </a:tr>
            </a:tbl>
          </a:graphicData>
        </a:graphic>
      </p:graphicFrame>
    </p:spTree>
    <p:extLst>
      <p:ext uri="{BB962C8B-B14F-4D97-AF65-F5344CB8AC3E}">
        <p14:creationId xmlns:p14="http://schemas.microsoft.com/office/powerpoint/2010/main" val="35106194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86A90F-099B-48E6-903C-CFA00D71EA8D}"/>
              </a:ext>
            </a:extLst>
          </p:cNvPr>
          <p:cNvSpPr>
            <a:spLocks noGrp="1"/>
          </p:cNvSpPr>
          <p:nvPr>
            <p:ph type="title"/>
          </p:nvPr>
        </p:nvSpPr>
        <p:spPr/>
        <p:txBody>
          <a:bodyPr/>
          <a:lstStyle/>
          <a:p>
            <a:r>
              <a:rPr lang="fr-FR" dirty="0"/>
              <a:t>L’organisation</a:t>
            </a:r>
          </a:p>
        </p:txBody>
      </p:sp>
      <p:graphicFrame>
        <p:nvGraphicFramePr>
          <p:cNvPr id="4" name="Espace réservé du contenu 3">
            <a:extLst>
              <a:ext uri="{FF2B5EF4-FFF2-40B4-BE49-F238E27FC236}">
                <a16:creationId xmlns:a16="http://schemas.microsoft.com/office/drawing/2014/main" id="{CF91FC53-A578-4B73-A314-FF39D1DC22EF}"/>
              </a:ext>
            </a:extLst>
          </p:cNvPr>
          <p:cNvGraphicFramePr>
            <a:graphicFrameLocks noGrp="1"/>
          </p:cNvGraphicFramePr>
          <p:nvPr>
            <p:ph sz="quarter" idx="10"/>
          </p:nvPr>
        </p:nvGraphicFramePr>
        <p:xfrm>
          <a:off x="623888" y="1340768"/>
          <a:ext cx="10944226" cy="1854200"/>
        </p:xfrm>
        <a:graphic>
          <a:graphicData uri="http://schemas.openxmlformats.org/drawingml/2006/table">
            <a:tbl>
              <a:tblPr firstRow="1" bandRow="1">
                <a:tableStyleId>{5C22544A-7EE6-4342-B048-85BDC9FD1C3A}</a:tableStyleId>
              </a:tblPr>
              <a:tblGrid>
                <a:gridCol w="5472113">
                  <a:extLst>
                    <a:ext uri="{9D8B030D-6E8A-4147-A177-3AD203B41FA5}">
                      <a16:colId xmlns:a16="http://schemas.microsoft.com/office/drawing/2014/main" val="2331231784"/>
                    </a:ext>
                  </a:extLst>
                </a:gridCol>
                <a:gridCol w="5472113">
                  <a:extLst>
                    <a:ext uri="{9D8B030D-6E8A-4147-A177-3AD203B41FA5}">
                      <a16:colId xmlns:a16="http://schemas.microsoft.com/office/drawing/2014/main" val="2816970301"/>
                    </a:ext>
                  </a:extLst>
                </a:gridCol>
              </a:tblGrid>
              <a:tr h="370840">
                <a:tc>
                  <a:txBody>
                    <a:bodyPr/>
                    <a:lstStyle/>
                    <a:p>
                      <a:pPr algn="ctr"/>
                      <a:r>
                        <a:rPr lang="fr-FR" dirty="0"/>
                        <a:t>Prévision d’accueil </a:t>
                      </a:r>
                    </a:p>
                  </a:txBody>
                  <a:tcPr/>
                </a:tc>
                <a:tc>
                  <a:txBody>
                    <a:bodyPr/>
                    <a:lstStyle/>
                    <a:p>
                      <a:pPr algn="ctr"/>
                      <a:r>
                        <a:rPr lang="fr-FR" dirty="0"/>
                        <a:t>Vos réponses :</a:t>
                      </a:r>
                    </a:p>
                  </a:txBody>
                  <a:tcPr/>
                </a:tc>
                <a:extLst>
                  <a:ext uri="{0D108BD9-81ED-4DB2-BD59-A6C34878D82A}">
                    <a16:rowId xmlns:a16="http://schemas.microsoft.com/office/drawing/2014/main" val="4043993513"/>
                  </a:ext>
                </a:extLst>
              </a:tr>
              <a:tr h="370840">
                <a:tc>
                  <a:txBody>
                    <a:bodyPr/>
                    <a:lstStyle/>
                    <a:p>
                      <a:pPr algn="ctr"/>
                      <a:r>
                        <a:rPr lang="fr-FR" dirty="0"/>
                        <a:t>Nombre de bateaux attendus </a:t>
                      </a:r>
                    </a:p>
                  </a:txBody>
                  <a:tcPr/>
                </a:tc>
                <a:tc>
                  <a:txBody>
                    <a:bodyPr/>
                    <a:lstStyle/>
                    <a:p>
                      <a:endParaRPr lang="fr-FR" dirty="0"/>
                    </a:p>
                  </a:txBody>
                  <a:tcPr/>
                </a:tc>
                <a:extLst>
                  <a:ext uri="{0D108BD9-81ED-4DB2-BD59-A6C34878D82A}">
                    <a16:rowId xmlns:a16="http://schemas.microsoft.com/office/drawing/2014/main" val="4028654225"/>
                  </a:ext>
                </a:extLst>
              </a:tr>
              <a:tr h="370840">
                <a:tc>
                  <a:txBody>
                    <a:bodyPr/>
                    <a:lstStyle/>
                    <a:p>
                      <a:pPr algn="ctr"/>
                      <a:r>
                        <a:rPr lang="fr-FR" dirty="0"/>
                        <a:t>Nombre de ronds prévus </a:t>
                      </a:r>
                    </a:p>
                  </a:txBody>
                  <a:tcPr/>
                </a:tc>
                <a:tc>
                  <a:txBody>
                    <a:bodyPr/>
                    <a:lstStyle/>
                    <a:p>
                      <a:endParaRPr lang="fr-FR" dirty="0"/>
                    </a:p>
                  </a:txBody>
                  <a:tcPr/>
                </a:tc>
                <a:extLst>
                  <a:ext uri="{0D108BD9-81ED-4DB2-BD59-A6C34878D82A}">
                    <a16:rowId xmlns:a16="http://schemas.microsoft.com/office/drawing/2014/main" val="760314786"/>
                  </a:ext>
                </a:extLst>
              </a:tr>
              <a:tr h="370840">
                <a:tc>
                  <a:txBody>
                    <a:bodyPr/>
                    <a:lstStyle/>
                    <a:p>
                      <a:pPr algn="ctr"/>
                      <a:r>
                        <a:rPr lang="fr-FR" dirty="0"/>
                        <a:t>Nombre de pays attendus </a:t>
                      </a:r>
                    </a:p>
                  </a:txBody>
                  <a:tcPr/>
                </a:tc>
                <a:tc>
                  <a:txBody>
                    <a:bodyPr/>
                    <a:lstStyle/>
                    <a:p>
                      <a:endParaRPr lang="fr-FR" dirty="0"/>
                    </a:p>
                  </a:txBody>
                  <a:tcPr/>
                </a:tc>
                <a:extLst>
                  <a:ext uri="{0D108BD9-81ED-4DB2-BD59-A6C34878D82A}">
                    <a16:rowId xmlns:a16="http://schemas.microsoft.com/office/drawing/2014/main" val="3833535566"/>
                  </a:ext>
                </a:extLst>
              </a:tr>
              <a:tr h="370840">
                <a:tc>
                  <a:txBody>
                    <a:bodyPr/>
                    <a:lstStyle/>
                    <a:p>
                      <a:pPr algn="ctr"/>
                      <a:r>
                        <a:rPr lang="fr-FR" dirty="0"/>
                        <a:t>Proportion de bateaux français</a:t>
                      </a:r>
                    </a:p>
                  </a:txBody>
                  <a:tcPr/>
                </a:tc>
                <a:tc>
                  <a:txBody>
                    <a:bodyPr/>
                    <a:lstStyle/>
                    <a:p>
                      <a:endParaRPr lang="fr-FR" dirty="0"/>
                    </a:p>
                  </a:txBody>
                  <a:tcPr/>
                </a:tc>
                <a:extLst>
                  <a:ext uri="{0D108BD9-81ED-4DB2-BD59-A6C34878D82A}">
                    <a16:rowId xmlns:a16="http://schemas.microsoft.com/office/drawing/2014/main" val="1328834528"/>
                  </a:ext>
                </a:extLst>
              </a:tr>
            </a:tbl>
          </a:graphicData>
        </a:graphic>
      </p:graphicFrame>
      <p:graphicFrame>
        <p:nvGraphicFramePr>
          <p:cNvPr id="5" name="Tableau 4">
            <a:extLst>
              <a:ext uri="{FF2B5EF4-FFF2-40B4-BE49-F238E27FC236}">
                <a16:creationId xmlns:a16="http://schemas.microsoft.com/office/drawing/2014/main" id="{0F4F25E2-FF3C-48DB-A0D2-75BF7C124B15}"/>
              </a:ext>
            </a:extLst>
          </p:cNvPr>
          <p:cNvGraphicFramePr>
            <a:graphicFrameLocks noGrp="1"/>
          </p:cNvGraphicFramePr>
          <p:nvPr/>
        </p:nvGraphicFramePr>
        <p:xfrm>
          <a:off x="609600" y="3429000"/>
          <a:ext cx="10944226" cy="1381760"/>
        </p:xfrm>
        <a:graphic>
          <a:graphicData uri="http://schemas.openxmlformats.org/drawingml/2006/table">
            <a:tbl>
              <a:tblPr firstRow="1" bandRow="1">
                <a:tableStyleId>{5C22544A-7EE6-4342-B048-85BDC9FD1C3A}</a:tableStyleId>
              </a:tblPr>
              <a:tblGrid>
                <a:gridCol w="5472112">
                  <a:extLst>
                    <a:ext uri="{9D8B030D-6E8A-4147-A177-3AD203B41FA5}">
                      <a16:colId xmlns:a16="http://schemas.microsoft.com/office/drawing/2014/main" val="1636007891"/>
                    </a:ext>
                  </a:extLst>
                </a:gridCol>
                <a:gridCol w="5472114">
                  <a:extLst>
                    <a:ext uri="{9D8B030D-6E8A-4147-A177-3AD203B41FA5}">
                      <a16:colId xmlns:a16="http://schemas.microsoft.com/office/drawing/2014/main" val="4162784430"/>
                    </a:ext>
                  </a:extLst>
                </a:gridCol>
              </a:tblGrid>
              <a:tr h="370840">
                <a:tc>
                  <a:txBody>
                    <a:bodyPr/>
                    <a:lstStyle/>
                    <a:p>
                      <a:pPr algn="ctr"/>
                      <a:r>
                        <a:rPr lang="fr-FR" dirty="0"/>
                        <a:t>Moyens matériels mis à disposition</a:t>
                      </a:r>
                    </a:p>
                  </a:txBody>
                  <a:tcPr/>
                </a:tc>
                <a:tc>
                  <a:txBody>
                    <a:bodyPr/>
                    <a:lstStyle/>
                    <a:p>
                      <a:pPr algn="ctr"/>
                      <a:r>
                        <a:rPr lang="fr-FR" dirty="0"/>
                        <a:t>Vos réponses :</a:t>
                      </a:r>
                    </a:p>
                  </a:txBody>
                  <a:tcPr/>
                </a:tc>
                <a:extLst>
                  <a:ext uri="{0D108BD9-81ED-4DB2-BD59-A6C34878D82A}">
                    <a16:rowId xmlns:a16="http://schemas.microsoft.com/office/drawing/2014/main" val="3672976933"/>
                  </a:ext>
                </a:extLst>
              </a:tr>
              <a:tr h="370840">
                <a:tc>
                  <a:txBody>
                    <a:bodyPr/>
                    <a:lstStyle/>
                    <a:p>
                      <a:pPr algn="ctr"/>
                      <a:r>
                        <a:rPr lang="fr-FR" dirty="0"/>
                        <a:t>Nombre de bateaux organisations (comités de course, pointeurs, mouilleurs, sécurité…)</a:t>
                      </a:r>
                    </a:p>
                  </a:txBody>
                  <a:tcPr/>
                </a:tc>
                <a:tc>
                  <a:txBody>
                    <a:bodyPr/>
                    <a:lstStyle/>
                    <a:p>
                      <a:endParaRPr lang="fr-FR" dirty="0"/>
                    </a:p>
                  </a:txBody>
                  <a:tcPr/>
                </a:tc>
                <a:extLst>
                  <a:ext uri="{0D108BD9-81ED-4DB2-BD59-A6C34878D82A}">
                    <a16:rowId xmlns:a16="http://schemas.microsoft.com/office/drawing/2014/main" val="3994303224"/>
                  </a:ext>
                </a:extLst>
              </a:tr>
              <a:tr h="370840">
                <a:tc>
                  <a:txBody>
                    <a:bodyPr/>
                    <a:lstStyle/>
                    <a:p>
                      <a:pPr algn="ctr"/>
                      <a:r>
                        <a:rPr lang="fr-FR" dirty="0"/>
                        <a:t>Nombre de bateaux pour les juges</a:t>
                      </a:r>
                    </a:p>
                  </a:txBody>
                  <a:tcPr/>
                </a:tc>
                <a:tc>
                  <a:txBody>
                    <a:bodyPr/>
                    <a:lstStyle/>
                    <a:p>
                      <a:endParaRPr lang="fr-FR" dirty="0"/>
                    </a:p>
                  </a:txBody>
                  <a:tcPr/>
                </a:tc>
                <a:extLst>
                  <a:ext uri="{0D108BD9-81ED-4DB2-BD59-A6C34878D82A}">
                    <a16:rowId xmlns:a16="http://schemas.microsoft.com/office/drawing/2014/main" val="2294898820"/>
                  </a:ext>
                </a:extLst>
              </a:tr>
            </a:tbl>
          </a:graphicData>
        </a:graphic>
      </p:graphicFrame>
      <p:graphicFrame>
        <p:nvGraphicFramePr>
          <p:cNvPr id="6" name="Tableau 5">
            <a:extLst>
              <a:ext uri="{FF2B5EF4-FFF2-40B4-BE49-F238E27FC236}">
                <a16:creationId xmlns:a16="http://schemas.microsoft.com/office/drawing/2014/main" id="{F532B292-81FC-4389-99EC-E2585B5A46C5}"/>
              </a:ext>
            </a:extLst>
          </p:cNvPr>
          <p:cNvGraphicFramePr>
            <a:graphicFrameLocks noGrp="1"/>
          </p:cNvGraphicFramePr>
          <p:nvPr/>
        </p:nvGraphicFramePr>
        <p:xfrm>
          <a:off x="623887" y="4927560"/>
          <a:ext cx="10944226" cy="1112520"/>
        </p:xfrm>
        <a:graphic>
          <a:graphicData uri="http://schemas.openxmlformats.org/drawingml/2006/table">
            <a:tbl>
              <a:tblPr firstRow="1" bandRow="1">
                <a:tableStyleId>{5C22544A-7EE6-4342-B048-85BDC9FD1C3A}</a:tableStyleId>
              </a:tblPr>
              <a:tblGrid>
                <a:gridCol w="5472112">
                  <a:extLst>
                    <a:ext uri="{9D8B030D-6E8A-4147-A177-3AD203B41FA5}">
                      <a16:colId xmlns:a16="http://schemas.microsoft.com/office/drawing/2014/main" val="1636007891"/>
                    </a:ext>
                  </a:extLst>
                </a:gridCol>
                <a:gridCol w="5472114">
                  <a:extLst>
                    <a:ext uri="{9D8B030D-6E8A-4147-A177-3AD203B41FA5}">
                      <a16:colId xmlns:a16="http://schemas.microsoft.com/office/drawing/2014/main" val="4162784430"/>
                    </a:ext>
                  </a:extLst>
                </a:gridCol>
              </a:tblGrid>
              <a:tr h="370840">
                <a:tc>
                  <a:txBody>
                    <a:bodyPr/>
                    <a:lstStyle/>
                    <a:p>
                      <a:pPr algn="ctr"/>
                      <a:r>
                        <a:rPr lang="fr-FR" dirty="0"/>
                        <a:t>Ressources humaines</a:t>
                      </a:r>
                    </a:p>
                  </a:txBody>
                  <a:tcPr/>
                </a:tc>
                <a:tc>
                  <a:txBody>
                    <a:bodyPr/>
                    <a:lstStyle/>
                    <a:p>
                      <a:pPr algn="ctr"/>
                      <a:r>
                        <a:rPr lang="fr-FR" dirty="0"/>
                        <a:t>Vos réponses :</a:t>
                      </a:r>
                    </a:p>
                  </a:txBody>
                  <a:tcPr/>
                </a:tc>
                <a:extLst>
                  <a:ext uri="{0D108BD9-81ED-4DB2-BD59-A6C34878D82A}">
                    <a16:rowId xmlns:a16="http://schemas.microsoft.com/office/drawing/2014/main" val="3672976933"/>
                  </a:ext>
                </a:extLst>
              </a:tr>
              <a:tr h="370840">
                <a:tc>
                  <a:txBody>
                    <a:bodyPr/>
                    <a:lstStyle/>
                    <a:p>
                      <a:pPr algn="ctr"/>
                      <a:r>
                        <a:rPr lang="fr-FR" dirty="0"/>
                        <a:t>Nombre de personnes affectées à l’équipe terre</a:t>
                      </a:r>
                    </a:p>
                  </a:txBody>
                  <a:tcPr/>
                </a:tc>
                <a:tc>
                  <a:txBody>
                    <a:bodyPr/>
                    <a:lstStyle/>
                    <a:p>
                      <a:endParaRPr lang="fr-FR" dirty="0"/>
                    </a:p>
                  </a:txBody>
                  <a:tcPr/>
                </a:tc>
                <a:extLst>
                  <a:ext uri="{0D108BD9-81ED-4DB2-BD59-A6C34878D82A}">
                    <a16:rowId xmlns:a16="http://schemas.microsoft.com/office/drawing/2014/main" val="3994303224"/>
                  </a:ext>
                </a:extLst>
              </a:tr>
              <a:tr h="370840">
                <a:tc>
                  <a:txBody>
                    <a:bodyPr/>
                    <a:lstStyle/>
                    <a:p>
                      <a:pPr algn="ctr"/>
                      <a:r>
                        <a:rPr lang="fr-FR" dirty="0"/>
                        <a:t>Nombre de personnes affectées à l’équipe mer</a:t>
                      </a:r>
                    </a:p>
                  </a:txBody>
                  <a:tcPr/>
                </a:tc>
                <a:tc>
                  <a:txBody>
                    <a:bodyPr/>
                    <a:lstStyle/>
                    <a:p>
                      <a:endParaRPr lang="fr-FR" dirty="0"/>
                    </a:p>
                  </a:txBody>
                  <a:tcPr/>
                </a:tc>
                <a:extLst>
                  <a:ext uri="{0D108BD9-81ED-4DB2-BD59-A6C34878D82A}">
                    <a16:rowId xmlns:a16="http://schemas.microsoft.com/office/drawing/2014/main" val="2294898820"/>
                  </a:ext>
                </a:extLst>
              </a:tr>
            </a:tbl>
          </a:graphicData>
        </a:graphic>
      </p:graphicFrame>
    </p:spTree>
    <p:extLst>
      <p:ext uri="{BB962C8B-B14F-4D97-AF65-F5344CB8AC3E}">
        <p14:creationId xmlns:p14="http://schemas.microsoft.com/office/powerpoint/2010/main" val="4082006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9CDC87-8241-41E1-B91A-1F3AA09D9373}"/>
              </a:ext>
            </a:extLst>
          </p:cNvPr>
          <p:cNvSpPr>
            <a:spLocks noGrp="1"/>
          </p:cNvSpPr>
          <p:nvPr>
            <p:ph type="title"/>
          </p:nvPr>
        </p:nvSpPr>
        <p:spPr/>
        <p:txBody>
          <a:bodyPr/>
          <a:lstStyle/>
          <a:p>
            <a:r>
              <a:rPr lang="fr-FR" dirty="0"/>
              <a:t>Moyens financiers</a:t>
            </a:r>
          </a:p>
        </p:txBody>
      </p:sp>
      <p:graphicFrame>
        <p:nvGraphicFramePr>
          <p:cNvPr id="4" name="Espace réservé du contenu 3">
            <a:extLst>
              <a:ext uri="{FF2B5EF4-FFF2-40B4-BE49-F238E27FC236}">
                <a16:creationId xmlns:a16="http://schemas.microsoft.com/office/drawing/2014/main" id="{B88DD214-545D-424D-A52D-F367DA10E650}"/>
              </a:ext>
            </a:extLst>
          </p:cNvPr>
          <p:cNvGraphicFramePr>
            <a:graphicFrameLocks noGrp="1"/>
          </p:cNvGraphicFramePr>
          <p:nvPr>
            <p:ph sz="quarter" idx="10"/>
          </p:nvPr>
        </p:nvGraphicFramePr>
        <p:xfrm>
          <a:off x="623888" y="1412776"/>
          <a:ext cx="10944225" cy="2763520"/>
        </p:xfrm>
        <a:graphic>
          <a:graphicData uri="http://schemas.openxmlformats.org/drawingml/2006/table">
            <a:tbl>
              <a:tblPr firstRow="1" bandRow="1">
                <a:tableStyleId>{5C22544A-7EE6-4342-B048-85BDC9FD1C3A}</a:tableStyleId>
              </a:tblPr>
              <a:tblGrid>
                <a:gridCol w="3648075">
                  <a:extLst>
                    <a:ext uri="{9D8B030D-6E8A-4147-A177-3AD203B41FA5}">
                      <a16:colId xmlns:a16="http://schemas.microsoft.com/office/drawing/2014/main" val="2628538897"/>
                    </a:ext>
                  </a:extLst>
                </a:gridCol>
                <a:gridCol w="3648075">
                  <a:extLst>
                    <a:ext uri="{9D8B030D-6E8A-4147-A177-3AD203B41FA5}">
                      <a16:colId xmlns:a16="http://schemas.microsoft.com/office/drawing/2014/main" val="2807492077"/>
                    </a:ext>
                  </a:extLst>
                </a:gridCol>
                <a:gridCol w="3648075">
                  <a:extLst>
                    <a:ext uri="{9D8B030D-6E8A-4147-A177-3AD203B41FA5}">
                      <a16:colId xmlns:a16="http://schemas.microsoft.com/office/drawing/2014/main" val="857411818"/>
                    </a:ext>
                  </a:extLst>
                </a:gridCol>
              </a:tblGrid>
              <a:tr h="370840">
                <a:tc>
                  <a:txBody>
                    <a:bodyPr/>
                    <a:lstStyle/>
                    <a:p>
                      <a:pPr algn="ctr"/>
                      <a:r>
                        <a:rPr lang="fr-FR" dirty="0"/>
                        <a:t>Collectivités</a:t>
                      </a:r>
                    </a:p>
                  </a:txBody>
                  <a:tcPr anchor="ctr"/>
                </a:tc>
                <a:tc>
                  <a:txBody>
                    <a:bodyPr/>
                    <a:lstStyle/>
                    <a:p>
                      <a:pPr algn="ctr"/>
                      <a:r>
                        <a:rPr lang="fr-FR" dirty="0"/>
                        <a:t>Subventions demandées</a:t>
                      </a:r>
                    </a:p>
                  </a:txBody>
                  <a:tcPr anchor="ctr"/>
                </a:tc>
                <a:tc>
                  <a:txBody>
                    <a:bodyPr/>
                    <a:lstStyle/>
                    <a:p>
                      <a:pPr algn="ctr"/>
                      <a:r>
                        <a:rPr lang="fr-FR" dirty="0"/>
                        <a:t>Réponses à ce jour (accord verbal / écrit / pas de réponse)</a:t>
                      </a:r>
                    </a:p>
                  </a:txBody>
                  <a:tcPr/>
                </a:tc>
                <a:extLst>
                  <a:ext uri="{0D108BD9-81ED-4DB2-BD59-A6C34878D82A}">
                    <a16:rowId xmlns:a16="http://schemas.microsoft.com/office/drawing/2014/main" val="260607550"/>
                  </a:ext>
                </a:extLst>
              </a:tr>
              <a:tr h="370840">
                <a:tc>
                  <a:txBody>
                    <a:bodyPr/>
                    <a:lstStyle/>
                    <a:p>
                      <a:pPr algn="ctr"/>
                      <a:r>
                        <a:rPr lang="fr-FR" dirty="0"/>
                        <a:t>Ville </a:t>
                      </a:r>
                    </a:p>
                  </a:txBody>
                  <a:tcPr/>
                </a:tc>
                <a:tc>
                  <a:txBody>
                    <a:bodyPr/>
                    <a:lstStyle/>
                    <a:p>
                      <a:pPr algn="ctr"/>
                      <a:r>
                        <a:rPr lang="fr-FR" dirty="0"/>
                        <a:t>€</a:t>
                      </a:r>
                    </a:p>
                  </a:txBody>
                  <a:tcPr/>
                </a:tc>
                <a:tc>
                  <a:txBody>
                    <a:bodyPr/>
                    <a:lstStyle/>
                    <a:p>
                      <a:endParaRPr lang="fr-FR" dirty="0"/>
                    </a:p>
                  </a:txBody>
                  <a:tcPr/>
                </a:tc>
                <a:extLst>
                  <a:ext uri="{0D108BD9-81ED-4DB2-BD59-A6C34878D82A}">
                    <a16:rowId xmlns:a16="http://schemas.microsoft.com/office/drawing/2014/main" val="2741551008"/>
                  </a:ext>
                </a:extLst>
              </a:tr>
              <a:tr h="370840">
                <a:tc>
                  <a:txBody>
                    <a:bodyPr/>
                    <a:lstStyle/>
                    <a:p>
                      <a:pPr algn="ctr"/>
                      <a:r>
                        <a:rPr lang="fr-FR" dirty="0"/>
                        <a:t>Intercommunalité / </a:t>
                      </a:r>
                    </a:p>
                    <a:p>
                      <a:pPr algn="ctr"/>
                      <a:r>
                        <a:rPr lang="fr-FR" dirty="0"/>
                        <a:t>Agglomération / métropole</a:t>
                      </a:r>
                    </a:p>
                  </a:txBody>
                  <a:tcPr/>
                </a:tc>
                <a:tc>
                  <a:txBody>
                    <a:bodyPr/>
                    <a:lstStyle/>
                    <a:p>
                      <a:pPr algn="ctr"/>
                      <a:r>
                        <a:rPr lang="fr-FR" dirty="0"/>
                        <a:t>€</a:t>
                      </a:r>
                    </a:p>
                  </a:txBody>
                  <a:tcPr/>
                </a:tc>
                <a:tc>
                  <a:txBody>
                    <a:bodyPr/>
                    <a:lstStyle/>
                    <a:p>
                      <a:endParaRPr lang="fr-FR" dirty="0"/>
                    </a:p>
                  </a:txBody>
                  <a:tcPr/>
                </a:tc>
                <a:extLst>
                  <a:ext uri="{0D108BD9-81ED-4DB2-BD59-A6C34878D82A}">
                    <a16:rowId xmlns:a16="http://schemas.microsoft.com/office/drawing/2014/main" val="1881412792"/>
                  </a:ext>
                </a:extLst>
              </a:tr>
              <a:tr h="370840">
                <a:tc>
                  <a:txBody>
                    <a:bodyPr/>
                    <a:lstStyle/>
                    <a:p>
                      <a:pPr algn="ctr"/>
                      <a:r>
                        <a:rPr lang="fr-FR" dirty="0"/>
                        <a:t>Département</a:t>
                      </a:r>
                    </a:p>
                  </a:txBody>
                  <a:tcPr/>
                </a:tc>
                <a:tc>
                  <a:txBody>
                    <a:bodyPr/>
                    <a:lstStyle/>
                    <a:p>
                      <a:pPr algn="ctr"/>
                      <a:r>
                        <a:rPr lang="fr-FR" dirty="0"/>
                        <a:t>€</a:t>
                      </a:r>
                    </a:p>
                  </a:txBody>
                  <a:tcPr/>
                </a:tc>
                <a:tc>
                  <a:txBody>
                    <a:bodyPr/>
                    <a:lstStyle/>
                    <a:p>
                      <a:endParaRPr lang="fr-FR" dirty="0"/>
                    </a:p>
                  </a:txBody>
                  <a:tcPr/>
                </a:tc>
                <a:extLst>
                  <a:ext uri="{0D108BD9-81ED-4DB2-BD59-A6C34878D82A}">
                    <a16:rowId xmlns:a16="http://schemas.microsoft.com/office/drawing/2014/main" val="3528540657"/>
                  </a:ext>
                </a:extLst>
              </a:tr>
              <a:tr h="370840">
                <a:tc>
                  <a:txBody>
                    <a:bodyPr/>
                    <a:lstStyle/>
                    <a:p>
                      <a:pPr algn="ctr"/>
                      <a:r>
                        <a:rPr lang="fr-FR" dirty="0"/>
                        <a:t>Région</a:t>
                      </a:r>
                    </a:p>
                  </a:txBody>
                  <a:tcPr/>
                </a:tc>
                <a:tc>
                  <a:txBody>
                    <a:bodyPr/>
                    <a:lstStyle/>
                    <a:p>
                      <a:pPr algn="ctr"/>
                      <a:r>
                        <a:rPr lang="fr-FR" dirty="0"/>
                        <a:t>€</a:t>
                      </a:r>
                    </a:p>
                  </a:txBody>
                  <a:tcPr/>
                </a:tc>
                <a:tc>
                  <a:txBody>
                    <a:bodyPr/>
                    <a:lstStyle/>
                    <a:p>
                      <a:endParaRPr lang="fr-FR" dirty="0"/>
                    </a:p>
                  </a:txBody>
                  <a:tcPr/>
                </a:tc>
                <a:extLst>
                  <a:ext uri="{0D108BD9-81ED-4DB2-BD59-A6C34878D82A}">
                    <a16:rowId xmlns:a16="http://schemas.microsoft.com/office/drawing/2014/main" val="3701739635"/>
                  </a:ext>
                </a:extLst>
              </a:tr>
              <a:tr h="370840">
                <a:tc>
                  <a:txBody>
                    <a:bodyPr/>
                    <a:lstStyle/>
                    <a:p>
                      <a:pPr algn="ctr"/>
                      <a:r>
                        <a:rPr lang="fr-FR" dirty="0"/>
                        <a:t>Autres (préciser)</a:t>
                      </a:r>
                    </a:p>
                  </a:txBody>
                  <a:tcPr/>
                </a:tc>
                <a:tc>
                  <a:txBody>
                    <a:bodyPr/>
                    <a:lstStyle/>
                    <a:p>
                      <a:pPr algn="ctr"/>
                      <a:r>
                        <a:rPr lang="fr-FR" dirty="0"/>
                        <a:t>€</a:t>
                      </a:r>
                    </a:p>
                  </a:txBody>
                  <a:tcPr/>
                </a:tc>
                <a:tc>
                  <a:txBody>
                    <a:bodyPr/>
                    <a:lstStyle/>
                    <a:p>
                      <a:endParaRPr lang="fr-FR" dirty="0"/>
                    </a:p>
                  </a:txBody>
                  <a:tcPr/>
                </a:tc>
                <a:extLst>
                  <a:ext uri="{0D108BD9-81ED-4DB2-BD59-A6C34878D82A}">
                    <a16:rowId xmlns:a16="http://schemas.microsoft.com/office/drawing/2014/main" val="2254687299"/>
                  </a:ext>
                </a:extLst>
              </a:tr>
            </a:tbl>
          </a:graphicData>
        </a:graphic>
      </p:graphicFrame>
      <p:graphicFrame>
        <p:nvGraphicFramePr>
          <p:cNvPr id="6" name="Espace réservé du contenu 3">
            <a:extLst>
              <a:ext uri="{FF2B5EF4-FFF2-40B4-BE49-F238E27FC236}">
                <a16:creationId xmlns:a16="http://schemas.microsoft.com/office/drawing/2014/main" id="{9094F4E3-AE7B-4105-A918-7BBB675306C4}"/>
              </a:ext>
            </a:extLst>
          </p:cNvPr>
          <p:cNvGraphicFramePr>
            <a:graphicFrameLocks/>
          </p:cNvGraphicFramePr>
          <p:nvPr/>
        </p:nvGraphicFramePr>
        <p:xfrm>
          <a:off x="607379" y="4365104"/>
          <a:ext cx="10944225" cy="1752600"/>
        </p:xfrm>
        <a:graphic>
          <a:graphicData uri="http://schemas.openxmlformats.org/drawingml/2006/table">
            <a:tbl>
              <a:tblPr firstRow="1" bandRow="1">
                <a:tableStyleId>{5C22544A-7EE6-4342-B048-85BDC9FD1C3A}</a:tableStyleId>
              </a:tblPr>
              <a:tblGrid>
                <a:gridCol w="3648075">
                  <a:extLst>
                    <a:ext uri="{9D8B030D-6E8A-4147-A177-3AD203B41FA5}">
                      <a16:colId xmlns:a16="http://schemas.microsoft.com/office/drawing/2014/main" val="2628538897"/>
                    </a:ext>
                  </a:extLst>
                </a:gridCol>
                <a:gridCol w="3648075">
                  <a:extLst>
                    <a:ext uri="{9D8B030D-6E8A-4147-A177-3AD203B41FA5}">
                      <a16:colId xmlns:a16="http://schemas.microsoft.com/office/drawing/2014/main" val="2807492077"/>
                    </a:ext>
                  </a:extLst>
                </a:gridCol>
                <a:gridCol w="3648075">
                  <a:extLst>
                    <a:ext uri="{9D8B030D-6E8A-4147-A177-3AD203B41FA5}">
                      <a16:colId xmlns:a16="http://schemas.microsoft.com/office/drawing/2014/main" val="857411818"/>
                    </a:ext>
                  </a:extLst>
                </a:gridCol>
              </a:tblGrid>
              <a:tr h="370840">
                <a:tc>
                  <a:txBody>
                    <a:bodyPr/>
                    <a:lstStyle/>
                    <a:p>
                      <a:pPr algn="ctr"/>
                      <a:r>
                        <a:rPr lang="fr-FR" dirty="0"/>
                        <a:t>Partenariat privé :</a:t>
                      </a:r>
                    </a:p>
                    <a:p>
                      <a:pPr algn="ctr"/>
                      <a:r>
                        <a:rPr lang="fr-FR" dirty="0"/>
                        <a:t>Nom du partenaire</a:t>
                      </a:r>
                    </a:p>
                  </a:txBody>
                  <a:tcPr/>
                </a:tc>
                <a:tc>
                  <a:txBody>
                    <a:bodyPr/>
                    <a:lstStyle/>
                    <a:p>
                      <a:pPr algn="ctr"/>
                      <a:r>
                        <a:rPr lang="fr-FR" dirty="0"/>
                        <a:t>Montant de l’aide (ou valorisation)</a:t>
                      </a:r>
                    </a:p>
                  </a:txBody>
                  <a:tcPr anchor="ctr"/>
                </a:tc>
                <a:tc>
                  <a:txBody>
                    <a:bodyPr/>
                    <a:lstStyle/>
                    <a:p>
                      <a:pPr algn="ctr"/>
                      <a:r>
                        <a:rPr lang="fr-FR" dirty="0"/>
                        <a:t>Type de partenariat</a:t>
                      </a:r>
                    </a:p>
                  </a:txBody>
                  <a:tcPr anchor="ctr"/>
                </a:tc>
                <a:extLst>
                  <a:ext uri="{0D108BD9-81ED-4DB2-BD59-A6C34878D82A}">
                    <a16:rowId xmlns:a16="http://schemas.microsoft.com/office/drawing/2014/main" val="260607550"/>
                  </a:ext>
                </a:extLst>
              </a:tr>
              <a:tr h="370840">
                <a:tc>
                  <a:txBody>
                    <a:bodyPr/>
                    <a:lstStyle/>
                    <a:p>
                      <a:pPr algn="ctr"/>
                      <a:endParaRPr lang="fr-FR" dirty="0"/>
                    </a:p>
                  </a:txBody>
                  <a:tcPr/>
                </a:tc>
                <a:tc>
                  <a:txBody>
                    <a:bodyPr/>
                    <a:lstStyle/>
                    <a:p>
                      <a:pPr algn="ctr"/>
                      <a:r>
                        <a:rPr lang="fr-FR" dirty="0"/>
                        <a:t>€</a:t>
                      </a:r>
                    </a:p>
                  </a:txBody>
                  <a:tcPr/>
                </a:tc>
                <a:tc>
                  <a:txBody>
                    <a:bodyPr/>
                    <a:lstStyle/>
                    <a:p>
                      <a:endParaRPr lang="fr-FR" dirty="0"/>
                    </a:p>
                  </a:txBody>
                  <a:tcPr/>
                </a:tc>
                <a:extLst>
                  <a:ext uri="{0D108BD9-81ED-4DB2-BD59-A6C34878D82A}">
                    <a16:rowId xmlns:a16="http://schemas.microsoft.com/office/drawing/2014/main" val="3528540657"/>
                  </a:ext>
                </a:extLst>
              </a:tr>
              <a:tr h="370840">
                <a:tc>
                  <a:txBody>
                    <a:bodyPr/>
                    <a:lstStyle/>
                    <a:p>
                      <a:pPr algn="ctr"/>
                      <a:endParaRPr lang="fr-FR" dirty="0"/>
                    </a:p>
                  </a:txBody>
                  <a:tcPr/>
                </a:tc>
                <a:tc>
                  <a:txBody>
                    <a:bodyPr/>
                    <a:lstStyle/>
                    <a:p>
                      <a:pPr algn="ctr"/>
                      <a:r>
                        <a:rPr lang="fr-FR" dirty="0"/>
                        <a:t>€</a:t>
                      </a:r>
                    </a:p>
                  </a:txBody>
                  <a:tcPr/>
                </a:tc>
                <a:tc>
                  <a:txBody>
                    <a:bodyPr/>
                    <a:lstStyle/>
                    <a:p>
                      <a:endParaRPr lang="fr-FR" dirty="0"/>
                    </a:p>
                  </a:txBody>
                  <a:tcPr/>
                </a:tc>
                <a:extLst>
                  <a:ext uri="{0D108BD9-81ED-4DB2-BD59-A6C34878D82A}">
                    <a16:rowId xmlns:a16="http://schemas.microsoft.com/office/drawing/2014/main" val="3701739635"/>
                  </a:ext>
                </a:extLst>
              </a:tr>
              <a:tr h="370840">
                <a:tc>
                  <a:txBody>
                    <a:bodyPr/>
                    <a:lstStyle/>
                    <a:p>
                      <a:pPr algn="ctr"/>
                      <a:endParaRPr lang="fr-FR" dirty="0"/>
                    </a:p>
                  </a:txBody>
                  <a:tcPr/>
                </a:tc>
                <a:tc>
                  <a:txBody>
                    <a:bodyPr/>
                    <a:lstStyle/>
                    <a:p>
                      <a:endParaRPr lang="fr-FR" dirty="0"/>
                    </a:p>
                  </a:txBody>
                  <a:tcPr/>
                </a:tc>
                <a:tc>
                  <a:txBody>
                    <a:bodyPr/>
                    <a:lstStyle/>
                    <a:p>
                      <a:endParaRPr lang="fr-FR" dirty="0"/>
                    </a:p>
                  </a:txBody>
                  <a:tcPr/>
                </a:tc>
                <a:extLst>
                  <a:ext uri="{0D108BD9-81ED-4DB2-BD59-A6C34878D82A}">
                    <a16:rowId xmlns:a16="http://schemas.microsoft.com/office/drawing/2014/main" val="2254687299"/>
                  </a:ext>
                </a:extLst>
              </a:tr>
            </a:tbl>
          </a:graphicData>
        </a:graphic>
      </p:graphicFrame>
      <p:sp>
        <p:nvSpPr>
          <p:cNvPr id="3" name="Flèche : droite 2">
            <a:extLst>
              <a:ext uri="{FF2B5EF4-FFF2-40B4-BE49-F238E27FC236}">
                <a16:creationId xmlns:a16="http://schemas.microsoft.com/office/drawing/2014/main" id="{BC336640-DAFA-46AF-A613-AE2E521D6FA6}"/>
              </a:ext>
            </a:extLst>
          </p:cNvPr>
          <p:cNvSpPr/>
          <p:nvPr/>
        </p:nvSpPr>
        <p:spPr bwMode="auto">
          <a:xfrm>
            <a:off x="2999656" y="2132856"/>
            <a:ext cx="504056" cy="216024"/>
          </a:xfrm>
          <a:prstGeom prst="rightArrow">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91440" tIns="45720" rIns="91440" bIns="45720" numCol="1" rtlCol="0" anchor="t" anchorCtr="0" compatLnSpc="1">
            <a:prstTxWarp prst="textNoShape">
              <a:avLst/>
            </a:prstTxWarp>
          </a:bodyPr>
          <a:lstStyle/>
          <a:p>
            <a:pPr marL="419100" marR="0" indent="-419100" algn="l" defTabSz="914400" rtl="0" eaLnBrk="1" fontAlgn="base" latinLnBrk="0" hangingPunct="1">
              <a:lnSpc>
                <a:spcPct val="100000"/>
              </a:lnSpc>
              <a:spcBef>
                <a:spcPct val="20000"/>
              </a:spcBef>
              <a:spcAft>
                <a:spcPct val="0"/>
              </a:spcAft>
              <a:buClrTx/>
              <a:buSzPct val="80000"/>
              <a:buFontTx/>
              <a:buNone/>
              <a:tabLst/>
            </a:pPr>
            <a:endParaRPr kumimoji="0" lang="fr-FR" sz="2400" b="0" i="0" u="none" strike="noStrike" cap="none" normalizeH="0" baseline="0">
              <a:ln>
                <a:noFill/>
              </a:ln>
              <a:solidFill>
                <a:srgbClr val="000000"/>
              </a:solidFill>
              <a:effectLst/>
              <a:latin typeface="Arial" charset="0"/>
              <a:ea typeface="ＭＳ Ｐゴシック" charset="0"/>
              <a:cs typeface="ＭＳ Ｐゴシック" charset="0"/>
            </a:endParaRPr>
          </a:p>
        </p:txBody>
      </p:sp>
    </p:spTree>
    <p:extLst>
      <p:ext uri="{BB962C8B-B14F-4D97-AF65-F5344CB8AC3E}">
        <p14:creationId xmlns:p14="http://schemas.microsoft.com/office/powerpoint/2010/main" val="3545257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4DC2969E-38C3-4244-B8D3-1D3B75B3A1C7}"/>
              </a:ext>
            </a:extLst>
          </p:cNvPr>
          <p:cNvSpPr>
            <a:spLocks noGrp="1"/>
          </p:cNvSpPr>
          <p:nvPr>
            <p:ph type="body" sz="half" idx="2"/>
          </p:nvPr>
        </p:nvSpPr>
        <p:spPr>
          <a:xfrm>
            <a:off x="479376" y="3951406"/>
            <a:ext cx="11233248" cy="1403461"/>
          </a:xfrm>
          <a:ln>
            <a:solidFill>
              <a:schemeClr val="tx1"/>
            </a:solidFill>
            <a:prstDash val="lgDash"/>
          </a:ln>
        </p:spPr>
        <p:txBody>
          <a:bodyPr anchor="ctr">
            <a:spAutoFit/>
          </a:bodyPr>
          <a:lstStyle/>
          <a:p>
            <a:r>
              <a:rPr lang="fr-FR" sz="1800" i="1" dirty="0">
                <a:solidFill>
                  <a:srgbClr val="FF0000"/>
                </a:solidFill>
                <a:latin typeface="Californian FB" panose="0207040306080B030204" pitchFamily="18" charset="0"/>
              </a:rPr>
              <a:t>Rayer ou supprimer la mention inexacte </a:t>
            </a:r>
            <a:r>
              <a:rPr lang="fr-FR" sz="1800" i="1" dirty="0">
                <a:latin typeface="Californian FB" panose="0207040306080B030204" pitchFamily="18" charset="0"/>
              </a:rPr>
              <a:t>:</a:t>
            </a:r>
          </a:p>
          <a:p>
            <a:pPr marL="285750" indent="-285750">
              <a:buFont typeface="Wingdings" panose="05000000000000000000" pitchFamily="2" charset="2"/>
              <a:buChar char="§"/>
            </a:pPr>
            <a:r>
              <a:rPr lang="fr-FR" dirty="0"/>
              <a:t>L’organisateur gère les inscriptions et en reverse une partie à la classe (préciser la part)</a:t>
            </a:r>
          </a:p>
          <a:p>
            <a:pPr marL="285750" indent="-285750">
              <a:buFont typeface="Wingdings" panose="05000000000000000000" pitchFamily="2" charset="2"/>
              <a:buChar char="§"/>
            </a:pPr>
            <a:r>
              <a:rPr lang="fr-FR" dirty="0"/>
              <a:t>La classe gère les inscriptions et en reverse une partie à l’organisateur (préciser la part)</a:t>
            </a:r>
          </a:p>
          <a:p>
            <a:pPr marL="285750" indent="-285750">
              <a:buFont typeface="Wingdings" panose="05000000000000000000" pitchFamily="2" charset="2"/>
              <a:buChar char="§"/>
            </a:pPr>
            <a:r>
              <a:rPr lang="fr-FR" dirty="0"/>
              <a:t>La classe ne récupère aucune part du montant des inscriptions</a:t>
            </a:r>
          </a:p>
          <a:p>
            <a:pPr marL="285750" indent="-285750">
              <a:buFont typeface="Wingdings" panose="05000000000000000000" pitchFamily="2" charset="2"/>
              <a:buChar char="§"/>
            </a:pPr>
            <a:r>
              <a:rPr lang="fr-FR" dirty="0"/>
              <a:t>Autre système de répartition entre la classe et l’organisateur : (merci de le détailler)</a:t>
            </a:r>
          </a:p>
        </p:txBody>
      </p:sp>
      <p:sp>
        <p:nvSpPr>
          <p:cNvPr id="2" name="Titre 1">
            <a:extLst>
              <a:ext uri="{FF2B5EF4-FFF2-40B4-BE49-F238E27FC236}">
                <a16:creationId xmlns:a16="http://schemas.microsoft.com/office/drawing/2014/main" id="{D4ED5BB4-9CCD-4A6E-9F2D-BDE58BB13DD8}"/>
              </a:ext>
            </a:extLst>
          </p:cNvPr>
          <p:cNvSpPr>
            <a:spLocks noGrp="1"/>
          </p:cNvSpPr>
          <p:nvPr>
            <p:ph type="title"/>
          </p:nvPr>
        </p:nvSpPr>
        <p:spPr/>
        <p:txBody>
          <a:bodyPr/>
          <a:lstStyle/>
          <a:p>
            <a:r>
              <a:rPr lang="fr-FR" dirty="0"/>
              <a:t>Moyens financiers</a:t>
            </a:r>
          </a:p>
        </p:txBody>
      </p:sp>
      <p:graphicFrame>
        <p:nvGraphicFramePr>
          <p:cNvPr id="4" name="Espace réservé du contenu 3">
            <a:extLst>
              <a:ext uri="{FF2B5EF4-FFF2-40B4-BE49-F238E27FC236}">
                <a16:creationId xmlns:a16="http://schemas.microsoft.com/office/drawing/2014/main" id="{EC4C0083-8C83-4C06-8C03-607D852F9920}"/>
              </a:ext>
            </a:extLst>
          </p:cNvPr>
          <p:cNvGraphicFramePr>
            <a:graphicFrameLocks noGrp="1"/>
          </p:cNvGraphicFramePr>
          <p:nvPr>
            <p:ph sz="quarter" idx="13"/>
          </p:nvPr>
        </p:nvGraphicFramePr>
        <p:xfrm>
          <a:off x="479425" y="1341438"/>
          <a:ext cx="11102976" cy="1854200"/>
        </p:xfrm>
        <a:graphic>
          <a:graphicData uri="http://schemas.openxmlformats.org/drawingml/2006/table">
            <a:tbl>
              <a:tblPr firstRow="1" bandRow="1">
                <a:tableStyleId>{5C22544A-7EE6-4342-B048-85BDC9FD1C3A}</a:tableStyleId>
              </a:tblPr>
              <a:tblGrid>
                <a:gridCol w="5551488">
                  <a:extLst>
                    <a:ext uri="{9D8B030D-6E8A-4147-A177-3AD203B41FA5}">
                      <a16:colId xmlns:a16="http://schemas.microsoft.com/office/drawing/2014/main" val="693717932"/>
                    </a:ext>
                  </a:extLst>
                </a:gridCol>
                <a:gridCol w="5551488">
                  <a:extLst>
                    <a:ext uri="{9D8B030D-6E8A-4147-A177-3AD203B41FA5}">
                      <a16:colId xmlns:a16="http://schemas.microsoft.com/office/drawing/2014/main" val="1380739925"/>
                    </a:ext>
                  </a:extLst>
                </a:gridCol>
              </a:tblGrid>
              <a:tr h="370840">
                <a:tc>
                  <a:txBody>
                    <a:bodyPr/>
                    <a:lstStyle/>
                    <a:p>
                      <a:endParaRPr lang="fr-FR" dirty="0"/>
                    </a:p>
                  </a:txBody>
                  <a:tcPr marL="92766" marR="92766"/>
                </a:tc>
                <a:tc>
                  <a:txBody>
                    <a:bodyPr/>
                    <a:lstStyle/>
                    <a:p>
                      <a:pPr algn="ctr"/>
                      <a:r>
                        <a:rPr lang="fr-FR" dirty="0"/>
                        <a:t>Vos réponses</a:t>
                      </a:r>
                    </a:p>
                  </a:txBody>
                  <a:tcPr marL="92766" marR="92766"/>
                </a:tc>
                <a:extLst>
                  <a:ext uri="{0D108BD9-81ED-4DB2-BD59-A6C34878D82A}">
                    <a16:rowId xmlns:a16="http://schemas.microsoft.com/office/drawing/2014/main" val="3757805624"/>
                  </a:ext>
                </a:extLst>
              </a:tr>
              <a:tr h="370840">
                <a:tc>
                  <a:txBody>
                    <a:bodyPr/>
                    <a:lstStyle/>
                    <a:p>
                      <a:pPr algn="ctr"/>
                      <a:r>
                        <a:rPr lang="fr-FR" dirty="0"/>
                        <a:t>Tarif d’inscription</a:t>
                      </a:r>
                    </a:p>
                  </a:txBody>
                  <a:tcPr marL="92766" marR="92766"/>
                </a:tc>
                <a:tc>
                  <a:txBody>
                    <a:bodyPr/>
                    <a:lstStyle/>
                    <a:p>
                      <a:pPr algn="ctr"/>
                      <a:r>
                        <a:rPr lang="fr-FR" dirty="0"/>
                        <a:t>€</a:t>
                      </a:r>
                    </a:p>
                  </a:txBody>
                  <a:tcPr marL="92766" marR="92766"/>
                </a:tc>
                <a:extLst>
                  <a:ext uri="{0D108BD9-81ED-4DB2-BD59-A6C34878D82A}">
                    <a16:rowId xmlns:a16="http://schemas.microsoft.com/office/drawing/2014/main" val="3319570970"/>
                  </a:ext>
                </a:extLst>
              </a:tr>
              <a:tr h="370840">
                <a:tc>
                  <a:txBody>
                    <a:bodyPr/>
                    <a:lstStyle/>
                    <a:p>
                      <a:pPr algn="ctr"/>
                      <a:r>
                        <a:rPr lang="fr-FR" dirty="0"/>
                        <a:t>Tarif d’inscription majoré</a:t>
                      </a:r>
                    </a:p>
                  </a:txBody>
                  <a:tcPr marL="92766" marR="92766"/>
                </a:tc>
                <a:tc>
                  <a:txBody>
                    <a:bodyPr/>
                    <a:lstStyle/>
                    <a:p>
                      <a:pPr algn="ctr"/>
                      <a:r>
                        <a:rPr lang="fr-FR" dirty="0"/>
                        <a:t>€</a:t>
                      </a:r>
                    </a:p>
                  </a:txBody>
                  <a:tcPr marL="92766" marR="92766"/>
                </a:tc>
                <a:extLst>
                  <a:ext uri="{0D108BD9-81ED-4DB2-BD59-A6C34878D82A}">
                    <a16:rowId xmlns:a16="http://schemas.microsoft.com/office/drawing/2014/main" val="1324172955"/>
                  </a:ext>
                </a:extLst>
              </a:tr>
              <a:tr h="370840">
                <a:tc>
                  <a:txBody>
                    <a:bodyPr/>
                    <a:lstStyle/>
                    <a:p>
                      <a:pPr algn="ctr"/>
                      <a:r>
                        <a:rPr lang="fr-FR" dirty="0"/>
                        <a:t>Tarif d’inscription « coach »</a:t>
                      </a:r>
                    </a:p>
                  </a:txBody>
                  <a:tcPr marL="92766" marR="92766"/>
                </a:tc>
                <a:tc>
                  <a:txBody>
                    <a:bodyPr/>
                    <a:lstStyle/>
                    <a:p>
                      <a:pPr algn="ctr"/>
                      <a:r>
                        <a:rPr lang="fr-FR" dirty="0"/>
                        <a:t>€</a:t>
                      </a:r>
                    </a:p>
                  </a:txBody>
                  <a:tcPr marL="92766" marR="92766"/>
                </a:tc>
                <a:extLst>
                  <a:ext uri="{0D108BD9-81ED-4DB2-BD59-A6C34878D82A}">
                    <a16:rowId xmlns:a16="http://schemas.microsoft.com/office/drawing/2014/main" val="3423982968"/>
                  </a:ext>
                </a:extLst>
              </a:tr>
              <a:tr h="370840">
                <a:tc>
                  <a:txBody>
                    <a:bodyPr/>
                    <a:lstStyle/>
                    <a:p>
                      <a:pPr algn="ctr"/>
                      <a:r>
                        <a:rPr lang="fr-FR" dirty="0"/>
                        <a:t>Montant ou part reversée à la classe</a:t>
                      </a:r>
                    </a:p>
                  </a:txBody>
                  <a:tcPr marL="92766" marR="92766"/>
                </a:tc>
                <a:tc>
                  <a:txBody>
                    <a:bodyPr/>
                    <a:lstStyle/>
                    <a:p>
                      <a:pPr algn="ctr"/>
                      <a:endParaRPr lang="fr-FR" dirty="0"/>
                    </a:p>
                  </a:txBody>
                  <a:tcPr marL="92766" marR="92766"/>
                </a:tc>
                <a:extLst>
                  <a:ext uri="{0D108BD9-81ED-4DB2-BD59-A6C34878D82A}">
                    <a16:rowId xmlns:a16="http://schemas.microsoft.com/office/drawing/2014/main" val="3837053319"/>
                  </a:ext>
                </a:extLst>
              </a:tr>
            </a:tbl>
          </a:graphicData>
        </a:graphic>
      </p:graphicFrame>
    </p:spTree>
    <p:extLst>
      <p:ext uri="{BB962C8B-B14F-4D97-AF65-F5344CB8AC3E}">
        <p14:creationId xmlns:p14="http://schemas.microsoft.com/office/powerpoint/2010/main" val="473801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B0C270-30F1-4F8C-A329-DA29CB476B59}"/>
              </a:ext>
            </a:extLst>
          </p:cNvPr>
          <p:cNvSpPr>
            <a:spLocks noGrp="1"/>
          </p:cNvSpPr>
          <p:nvPr>
            <p:ph type="title"/>
          </p:nvPr>
        </p:nvSpPr>
        <p:spPr/>
        <p:txBody>
          <a:bodyPr/>
          <a:lstStyle/>
          <a:p>
            <a:r>
              <a:rPr lang="fr-FR" dirty="0"/>
              <a:t>Questions diverses</a:t>
            </a:r>
          </a:p>
        </p:txBody>
      </p:sp>
      <p:graphicFrame>
        <p:nvGraphicFramePr>
          <p:cNvPr id="4" name="Espace réservé du contenu 3">
            <a:extLst>
              <a:ext uri="{FF2B5EF4-FFF2-40B4-BE49-F238E27FC236}">
                <a16:creationId xmlns:a16="http://schemas.microsoft.com/office/drawing/2014/main" id="{B8E37769-2CDC-4017-B391-EE02FF85C088}"/>
              </a:ext>
            </a:extLst>
          </p:cNvPr>
          <p:cNvGraphicFramePr>
            <a:graphicFrameLocks noGrp="1"/>
          </p:cNvGraphicFramePr>
          <p:nvPr>
            <p:ph sz="quarter" idx="10"/>
          </p:nvPr>
        </p:nvGraphicFramePr>
        <p:xfrm>
          <a:off x="609600" y="1628800"/>
          <a:ext cx="10944225" cy="3333192"/>
        </p:xfrm>
        <a:graphic>
          <a:graphicData uri="http://schemas.openxmlformats.org/drawingml/2006/table">
            <a:tbl>
              <a:tblPr firstRow="1" bandRow="1">
                <a:tableStyleId>{5C22544A-7EE6-4342-B048-85BDC9FD1C3A}</a:tableStyleId>
              </a:tblPr>
              <a:tblGrid>
                <a:gridCol w="3648075">
                  <a:extLst>
                    <a:ext uri="{9D8B030D-6E8A-4147-A177-3AD203B41FA5}">
                      <a16:colId xmlns:a16="http://schemas.microsoft.com/office/drawing/2014/main" val="3054741282"/>
                    </a:ext>
                  </a:extLst>
                </a:gridCol>
                <a:gridCol w="3648075">
                  <a:extLst>
                    <a:ext uri="{9D8B030D-6E8A-4147-A177-3AD203B41FA5}">
                      <a16:colId xmlns:a16="http://schemas.microsoft.com/office/drawing/2014/main" val="3051221329"/>
                    </a:ext>
                  </a:extLst>
                </a:gridCol>
                <a:gridCol w="3648075">
                  <a:extLst>
                    <a:ext uri="{9D8B030D-6E8A-4147-A177-3AD203B41FA5}">
                      <a16:colId xmlns:a16="http://schemas.microsoft.com/office/drawing/2014/main" val="3481574509"/>
                    </a:ext>
                  </a:extLst>
                </a:gridCol>
              </a:tblGrid>
              <a:tr h="543298">
                <a:tc>
                  <a:txBody>
                    <a:bodyPr/>
                    <a:lstStyle/>
                    <a:p>
                      <a:endParaRPr lang="fr-FR" dirty="0"/>
                    </a:p>
                  </a:txBody>
                  <a:tcPr/>
                </a:tc>
                <a:tc gridSpan="2">
                  <a:txBody>
                    <a:bodyPr/>
                    <a:lstStyle/>
                    <a:p>
                      <a:pPr algn="ctr"/>
                      <a:r>
                        <a:rPr lang="fr-FR" dirty="0"/>
                        <a:t>Surligner la bonne réponse ou supprimer la réponse incorrecte</a:t>
                      </a:r>
                    </a:p>
                  </a:txBody>
                  <a:tcPr/>
                </a:tc>
                <a:tc hMerge="1">
                  <a:txBody>
                    <a:bodyPr/>
                    <a:lstStyle/>
                    <a:p>
                      <a:endParaRPr lang="fr-FR" dirty="0"/>
                    </a:p>
                  </a:txBody>
                  <a:tcPr/>
                </a:tc>
                <a:extLst>
                  <a:ext uri="{0D108BD9-81ED-4DB2-BD59-A6C34878D82A}">
                    <a16:rowId xmlns:a16="http://schemas.microsoft.com/office/drawing/2014/main" val="673259512"/>
                  </a:ext>
                </a:extLst>
              </a:tr>
              <a:tr h="82275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t>Avez-vous signé un contrat ou une convention avec la classe ?</a:t>
                      </a:r>
                    </a:p>
                    <a:p>
                      <a:endParaRPr lang="fr-FR" dirty="0"/>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fr-FR" dirty="0"/>
                        <a:t>Oui </a:t>
                      </a:r>
                    </a:p>
                    <a:p>
                      <a:pPr marL="0" marR="0" lvl="0" indent="0" algn="ctr" defTabSz="457200" rtl="0" eaLnBrk="1" fontAlgn="auto" latinLnBrk="0" hangingPunct="1">
                        <a:lnSpc>
                          <a:spcPct val="100000"/>
                        </a:lnSpc>
                        <a:spcBef>
                          <a:spcPts val="0"/>
                        </a:spcBef>
                        <a:spcAft>
                          <a:spcPts val="0"/>
                        </a:spcAft>
                        <a:buClrTx/>
                        <a:buSzTx/>
                        <a:buFontTx/>
                        <a:buNone/>
                        <a:tabLst/>
                        <a:defRPr/>
                      </a:pPr>
                      <a:r>
                        <a:rPr lang="fr-FR" dirty="0"/>
                        <a:t>(ou en cours de rédaction)</a:t>
                      </a:r>
                    </a:p>
                  </a:txBody>
                  <a:tcPr anchor="ctr"/>
                </a:tc>
                <a:tc>
                  <a:txBody>
                    <a:bodyPr/>
                    <a:lstStyle/>
                    <a:p>
                      <a:pPr algn="ctr"/>
                      <a:r>
                        <a:rPr lang="fr-FR" dirty="0"/>
                        <a:t>non</a:t>
                      </a:r>
                    </a:p>
                  </a:txBody>
                  <a:tcPr anchor="ctr"/>
                </a:tc>
                <a:extLst>
                  <a:ext uri="{0D108BD9-81ED-4DB2-BD59-A6C34878D82A}">
                    <a16:rowId xmlns:a16="http://schemas.microsoft.com/office/drawing/2014/main" val="2269646285"/>
                  </a:ext>
                </a:extLst>
              </a:tr>
              <a:tr h="93774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800" kern="1200" dirty="0">
                          <a:solidFill>
                            <a:schemeClr val="dk1"/>
                          </a:solidFill>
                          <a:effectLst/>
                          <a:latin typeface="+mn-lt"/>
                          <a:ea typeface="+mn-ea"/>
                          <a:cs typeface="+mn-cs"/>
                        </a:rPr>
                        <a:t>Des prix en argent sont-ils prévus pour les compétiteurs ?</a:t>
                      </a:r>
                    </a:p>
                  </a:txBody>
                  <a:tcPr/>
                </a:tc>
                <a:tc>
                  <a:txBody>
                    <a:bodyPr/>
                    <a:lstStyle/>
                    <a:p>
                      <a:pPr algn="ctr"/>
                      <a:r>
                        <a:rPr lang="fr-FR" dirty="0"/>
                        <a:t>Oui </a:t>
                      </a:r>
                    </a:p>
                    <a:p>
                      <a:pPr algn="ctr"/>
                      <a:r>
                        <a:rPr lang="fr-FR" dirty="0"/>
                        <a:t>(préciser ici le montant et la répartition)</a:t>
                      </a:r>
                    </a:p>
                  </a:txBody>
                  <a:tcPr anchor="ctr"/>
                </a:tc>
                <a:tc>
                  <a:txBody>
                    <a:bodyPr/>
                    <a:lstStyle/>
                    <a:p>
                      <a:pPr algn="ctr"/>
                      <a:r>
                        <a:rPr lang="fr-FR" dirty="0"/>
                        <a:t>non</a:t>
                      </a:r>
                    </a:p>
                  </a:txBody>
                  <a:tcPr anchor="ctr"/>
                </a:tc>
                <a:extLst>
                  <a:ext uri="{0D108BD9-81ED-4DB2-BD59-A6C34878D82A}">
                    <a16:rowId xmlns:a16="http://schemas.microsoft.com/office/drawing/2014/main" val="361625722"/>
                  </a:ext>
                </a:extLst>
              </a:tr>
              <a:tr h="937747">
                <a:tc gridSpan="3">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800" kern="1200" dirty="0">
                          <a:solidFill>
                            <a:schemeClr val="dk1"/>
                          </a:solidFill>
                          <a:effectLst/>
                          <a:latin typeface="+mn-lt"/>
                          <a:ea typeface="+mn-ea"/>
                          <a:cs typeface="+mn-cs"/>
                        </a:rPr>
                        <a:t>Informations complémentaires dont vous souhaitez nous faire part :</a:t>
                      </a:r>
                    </a:p>
                  </a:txBody>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745749511"/>
                  </a:ext>
                </a:extLst>
              </a:tr>
            </a:tbl>
          </a:graphicData>
        </a:graphic>
      </p:graphicFrame>
      <p:sp>
        <p:nvSpPr>
          <p:cNvPr id="6" name="Rectangle 5">
            <a:extLst>
              <a:ext uri="{FF2B5EF4-FFF2-40B4-BE49-F238E27FC236}">
                <a16:creationId xmlns:a16="http://schemas.microsoft.com/office/drawing/2014/main" id="{C6DDF58D-233F-42EE-9130-467B46E75D2D}"/>
              </a:ext>
            </a:extLst>
          </p:cNvPr>
          <p:cNvSpPr/>
          <p:nvPr/>
        </p:nvSpPr>
        <p:spPr>
          <a:xfrm>
            <a:off x="638175" y="5229200"/>
            <a:ext cx="10915650" cy="677108"/>
          </a:xfrm>
          <a:prstGeom prst="rect">
            <a:avLst/>
          </a:prstGeom>
        </p:spPr>
        <p:txBody>
          <a:bodyPr wrap="square">
            <a:spAutoFit/>
          </a:bodyPr>
          <a:lstStyle/>
          <a:p>
            <a:pPr algn="ctr"/>
            <a:r>
              <a:rPr lang="fr-FR" sz="2000" i="1" dirty="0">
                <a:latin typeface="Californian FB" panose="0207040306080B030204" pitchFamily="18" charset="0"/>
              </a:rPr>
              <a:t>Merci de renvoyer ce document complété et accompagné des pièces demandées par courriel à : </a:t>
            </a:r>
            <a:r>
              <a:rPr lang="fr-FR" sz="1800" i="1" u="sng" dirty="0">
                <a:solidFill>
                  <a:schemeClr val="tx2">
                    <a:lumMod val="60000"/>
                    <a:lumOff val="40000"/>
                  </a:schemeClr>
                </a:solidFill>
                <a:latin typeface="+mn-lt"/>
              </a:rPr>
              <a:t>grandesepreuves@ffvoile.fr</a:t>
            </a:r>
            <a:endParaRPr lang="fr-FR" sz="1800" dirty="0">
              <a:solidFill>
                <a:schemeClr val="tx2">
                  <a:lumMod val="60000"/>
                  <a:lumOff val="40000"/>
                </a:schemeClr>
              </a:solidFill>
              <a:latin typeface="+mn-lt"/>
            </a:endParaRPr>
          </a:p>
        </p:txBody>
      </p:sp>
    </p:spTree>
    <p:extLst>
      <p:ext uri="{BB962C8B-B14F-4D97-AF65-F5344CB8AC3E}">
        <p14:creationId xmlns:p14="http://schemas.microsoft.com/office/powerpoint/2010/main" val="1596302887"/>
      </p:ext>
    </p:extLst>
  </p:cSld>
  <p:clrMapOvr>
    <a:masterClrMapping/>
  </p:clrMapOvr>
</p:sld>
</file>

<file path=ppt/theme/theme1.xml><?xml version="1.0" encoding="utf-8"?>
<a:theme xmlns:a="http://schemas.openxmlformats.org/drawingml/2006/main" name="Présentation_FFVoile_2014">
  <a:themeElements>
    <a:clrScheme name="Personnalisé 1">
      <a:dk1>
        <a:srgbClr val="000000"/>
      </a:dk1>
      <a:lt1>
        <a:srgbClr val="FFFFFF"/>
      </a:lt1>
      <a:dk2>
        <a:srgbClr val="003366"/>
      </a:dk2>
      <a:lt2>
        <a:srgbClr val="5490A8"/>
      </a:lt2>
      <a:accent1>
        <a:srgbClr val="0099CC"/>
      </a:accent1>
      <a:accent2>
        <a:srgbClr val="3366CC"/>
      </a:accent2>
      <a:accent3>
        <a:srgbClr val="FFFFFF"/>
      </a:accent3>
      <a:accent4>
        <a:srgbClr val="000000"/>
      </a:accent4>
      <a:accent5>
        <a:srgbClr val="AACAE2"/>
      </a:accent5>
      <a:accent6>
        <a:srgbClr val="2D5CB9"/>
      </a:accent6>
      <a:hlink>
        <a:srgbClr val="C00000"/>
      </a:hlink>
      <a:folHlink>
        <a:srgbClr val="7030A0"/>
      </a:folHlink>
    </a:clrScheme>
    <a:fontScheme name="Bande verticale">
      <a:majorFont>
        <a:latin typeface="Times New Roman"/>
        <a:ea typeface="ＭＳ Ｐゴシック"/>
        <a:cs typeface=""/>
      </a:majorFont>
      <a:minorFont>
        <a:latin typeface="Arial"/>
        <a:ea typeface="ＭＳ Ｐゴシック"/>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a:spPr>
      <a:bodyPr vert="horz" wrap="square" lIns="91440" tIns="45720" rIns="91440" bIns="45720" numCol="1" anchor="t" anchorCtr="0" compatLnSpc="1">
        <a:prstTxWarp prst="textNoShape">
          <a:avLst/>
        </a:prstTxWarp>
      </a:bodyPr>
      <a:lstStyle>
        <a:defPPr marL="419100" marR="0" indent="-419100" algn="l" defTabSz="914400" rtl="0" eaLnBrk="1" fontAlgn="base" latinLnBrk="0" hangingPunct="1">
          <a:lnSpc>
            <a:spcPct val="100000"/>
          </a:lnSpc>
          <a:spcBef>
            <a:spcPct val="20000"/>
          </a:spcBef>
          <a:spcAft>
            <a:spcPct val="0"/>
          </a:spcAft>
          <a:buClrTx/>
          <a:buSzPct val="80000"/>
          <a:buFontTx/>
          <a:buNone/>
          <a:tabLst/>
          <a:defRPr kumimoji="0" lang="fr-FR"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a:spPr>
      <a:bodyPr vert="horz" wrap="square" lIns="91440" tIns="45720" rIns="91440" bIns="45720" numCol="1" anchor="t" anchorCtr="0" compatLnSpc="1">
        <a:prstTxWarp prst="textNoShape">
          <a:avLst/>
        </a:prstTxWarp>
      </a:bodyPr>
      <a:lstStyle>
        <a:defPPr marL="419100" marR="0" indent="-419100" algn="l" defTabSz="914400" rtl="0" eaLnBrk="1" fontAlgn="base" latinLnBrk="0" hangingPunct="1">
          <a:lnSpc>
            <a:spcPct val="100000"/>
          </a:lnSpc>
          <a:spcBef>
            <a:spcPct val="20000"/>
          </a:spcBef>
          <a:spcAft>
            <a:spcPct val="0"/>
          </a:spcAft>
          <a:buClrTx/>
          <a:buSzPct val="80000"/>
          <a:buFontTx/>
          <a:buNone/>
          <a:tabLst/>
          <a:defRPr kumimoji="0" lang="fr-FR"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txDef>
      <a:spPr bwMode="auto">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a:spPr>
      <a:bodyPr wrap="square">
        <a:spAutoFit/>
      </a:bodyPr>
      <a:lstStyle>
        <a:defPPr eaLnBrk="0" hangingPunct="0">
          <a:lnSpc>
            <a:spcPct val="40000"/>
          </a:lnSpc>
          <a:spcBef>
            <a:spcPct val="50000"/>
          </a:spcBef>
          <a:buSzTx/>
          <a:defRPr sz="2500" b="1" dirty="0" smtClean="0">
            <a:solidFill>
              <a:srgbClr val="061F5D"/>
            </a:solidFill>
          </a:defRPr>
        </a:defPPr>
      </a:lstStyle>
    </a:txDef>
  </a:objectDefaults>
  <a:extraClrSchemeLst>
    <a:extraClrScheme>
      <a:clrScheme name="Bande verticale 1">
        <a:dk1>
          <a:srgbClr val="5490A8"/>
        </a:dk1>
        <a:lt1>
          <a:srgbClr val="DDDDDD"/>
        </a:lt1>
        <a:dk2>
          <a:srgbClr val="00172E"/>
        </a:dk2>
        <a:lt2>
          <a:srgbClr val="CCECFF"/>
        </a:lt2>
        <a:accent1>
          <a:srgbClr val="0099CC"/>
        </a:accent1>
        <a:accent2>
          <a:srgbClr val="3366CC"/>
        </a:accent2>
        <a:accent3>
          <a:srgbClr val="AAABAD"/>
        </a:accent3>
        <a:accent4>
          <a:srgbClr val="BDBDBD"/>
        </a:accent4>
        <a:accent5>
          <a:srgbClr val="AACAE2"/>
        </a:accent5>
        <a:accent6>
          <a:srgbClr val="2D5CB9"/>
        </a:accent6>
        <a:hlink>
          <a:srgbClr val="99CCFF"/>
        </a:hlink>
        <a:folHlink>
          <a:srgbClr val="E1E1B7"/>
        </a:folHlink>
      </a:clrScheme>
      <a:clrMap bg1="dk2" tx1="lt1" bg2="dk1" tx2="lt2" accent1="accent1" accent2="accent2" accent3="accent3" accent4="accent4" accent5="accent5" accent6="accent6" hlink="hlink" folHlink="folHlink"/>
    </a:extraClrScheme>
    <a:extraClrScheme>
      <a:clrScheme name="Bande verticale 2">
        <a:dk1>
          <a:srgbClr val="000000"/>
        </a:dk1>
        <a:lt1>
          <a:srgbClr val="FFFFFF"/>
        </a:lt1>
        <a:dk2>
          <a:srgbClr val="003366"/>
        </a:dk2>
        <a:lt2>
          <a:srgbClr val="5490A8"/>
        </a:lt2>
        <a:accent1>
          <a:srgbClr val="0099CC"/>
        </a:accent1>
        <a:accent2>
          <a:srgbClr val="3366CC"/>
        </a:accent2>
        <a:accent3>
          <a:srgbClr val="FFFFFF"/>
        </a:accent3>
        <a:accent4>
          <a:srgbClr val="000000"/>
        </a:accent4>
        <a:accent5>
          <a:srgbClr val="AACAE2"/>
        </a:accent5>
        <a:accent6>
          <a:srgbClr val="2D5CB9"/>
        </a:accent6>
        <a:hlink>
          <a:srgbClr val="99CCFF"/>
        </a:hlink>
        <a:folHlink>
          <a:srgbClr val="E1E1B7"/>
        </a:folHlink>
      </a:clrScheme>
      <a:clrMap bg1="lt1" tx1="dk1" bg2="lt2" tx2="dk2" accent1="accent1" accent2="accent2" accent3="accent3" accent4="accent4" accent5="accent5" accent6="accent6" hlink="hlink" folHlink="folHlink"/>
    </a:extraClrScheme>
    <a:extraClrScheme>
      <a:clrScheme name="Bande verticale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ande verticale 4">
        <a:dk1>
          <a:srgbClr val="000000"/>
        </a:dk1>
        <a:lt1>
          <a:srgbClr val="FFFFFF"/>
        </a:lt1>
        <a:dk2>
          <a:srgbClr val="666633"/>
        </a:dk2>
        <a:lt2>
          <a:srgbClr val="908A6C"/>
        </a:lt2>
        <a:accent1>
          <a:srgbClr val="808000"/>
        </a:accent1>
        <a:accent2>
          <a:srgbClr val="996633"/>
        </a:accent2>
        <a:accent3>
          <a:srgbClr val="FFFFFF"/>
        </a:accent3>
        <a:accent4>
          <a:srgbClr val="000000"/>
        </a:accent4>
        <a:accent5>
          <a:srgbClr val="C0C0AA"/>
        </a:accent5>
        <a:accent6>
          <a:srgbClr val="8A5C2D"/>
        </a:accent6>
        <a:hlink>
          <a:srgbClr val="CCCC00"/>
        </a:hlink>
        <a:folHlink>
          <a:srgbClr val="D6DEB2"/>
        </a:folHlink>
      </a:clrScheme>
      <a:clrMap bg1="lt1" tx1="dk1" bg2="lt2" tx2="dk2" accent1="accent1" accent2="accent2" accent3="accent3" accent4="accent4" accent5="accent5" accent6="accent6" hlink="hlink" folHlink="folHlink"/>
    </a:extraClrScheme>
    <a:extraClrScheme>
      <a:clrScheme name="Bande verticale 5">
        <a:dk1>
          <a:srgbClr val="000000"/>
        </a:dk1>
        <a:lt1>
          <a:srgbClr val="FFFFFF"/>
        </a:lt1>
        <a:dk2>
          <a:srgbClr val="181848"/>
        </a:dk2>
        <a:lt2>
          <a:srgbClr val="656F97"/>
        </a:lt2>
        <a:accent1>
          <a:srgbClr val="6666FF"/>
        </a:accent1>
        <a:accent2>
          <a:srgbClr val="333399"/>
        </a:accent2>
        <a:accent3>
          <a:srgbClr val="FFFFFF"/>
        </a:accent3>
        <a:accent4>
          <a:srgbClr val="000000"/>
        </a:accent4>
        <a:accent5>
          <a:srgbClr val="B8B8FF"/>
        </a:accent5>
        <a:accent6>
          <a:srgbClr val="2D2D8A"/>
        </a:accent6>
        <a:hlink>
          <a:srgbClr val="9A9ABC"/>
        </a:hlink>
        <a:folHlink>
          <a:srgbClr val="D2B6CE"/>
        </a:folHlink>
      </a:clrScheme>
      <a:clrMap bg1="lt1" tx1="dk1" bg2="lt2" tx2="dk2" accent1="accent1" accent2="accent2" accent3="accent3" accent4="accent4" accent5="accent5" accent6="accent6" hlink="hlink" folHlink="folHlink"/>
    </a:extraClrScheme>
    <a:extraClrScheme>
      <a:clrScheme name="Bande verticale 6">
        <a:dk1>
          <a:srgbClr val="CC0066"/>
        </a:dk1>
        <a:lt1>
          <a:srgbClr val="FFFFFF"/>
        </a:lt1>
        <a:dk2>
          <a:srgbClr val="000000"/>
        </a:dk2>
        <a:lt2>
          <a:srgbClr val="CC0099"/>
        </a:lt2>
        <a:accent1>
          <a:srgbClr val="FF9900"/>
        </a:accent1>
        <a:accent2>
          <a:srgbClr val="CC6600"/>
        </a:accent2>
        <a:accent3>
          <a:srgbClr val="AAAAAA"/>
        </a:accent3>
        <a:accent4>
          <a:srgbClr val="DADADA"/>
        </a:accent4>
        <a:accent5>
          <a:srgbClr val="FFCAAA"/>
        </a:accent5>
        <a:accent6>
          <a:srgbClr val="B95C00"/>
        </a:accent6>
        <a:hlink>
          <a:srgbClr val="009900"/>
        </a:hlink>
        <a:folHlink>
          <a:srgbClr val="A50021"/>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PT_FFVoile" id="{6454CD33-6446-4C1F-BE19-4877B70950FC}" vid="{5695D95C-10AF-48EF-9FFC-72CDBCF664EF}"/>
    </a:ext>
  </a:ext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PPT_FFVoile</Template>
  <TotalTime>110</TotalTime>
  <Words>1166</Words>
  <Application>Microsoft Office PowerPoint</Application>
  <PresentationFormat>Grand écran</PresentationFormat>
  <Paragraphs>140</Paragraphs>
  <Slides>10</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10</vt:i4>
      </vt:variant>
    </vt:vector>
  </HeadingPairs>
  <TitlesOfParts>
    <vt:vector size="16" baseType="lpstr">
      <vt:lpstr>American Typewriter Condensed</vt:lpstr>
      <vt:lpstr>Arial</vt:lpstr>
      <vt:lpstr>Californian FB</vt:lpstr>
      <vt:lpstr>Times New Roman</vt:lpstr>
      <vt:lpstr>Wingdings</vt:lpstr>
      <vt:lpstr>Présentation_FFVoile_2014</vt:lpstr>
      <vt:lpstr>Dossier d’organisation Championnat d'Europe / championnat du monde</vt:lpstr>
      <vt:lpstr>Situation Russie / Biélorussie – Juillet 2026</vt:lpstr>
      <vt:lpstr>Informations</vt:lpstr>
      <vt:lpstr>Documents à joindre au dossier</vt:lpstr>
      <vt:lpstr>L’organisation</vt:lpstr>
      <vt:lpstr>L’organisation</vt:lpstr>
      <vt:lpstr>Moyens financiers</vt:lpstr>
      <vt:lpstr>Moyens financiers</vt:lpstr>
      <vt:lpstr>Questions diverses</vt:lpstr>
      <vt:lpstr>Arbitrage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Christine DAYON</dc:creator>
  <cp:keywords>FFVoile</cp:keywords>
  <cp:lastModifiedBy>Marc BOUVET</cp:lastModifiedBy>
  <cp:revision>9</cp:revision>
  <cp:lastPrinted>2013-02-08T08:19:36Z</cp:lastPrinted>
  <dcterms:created xsi:type="dcterms:W3CDTF">2025-06-27T14:12:37Z</dcterms:created>
  <dcterms:modified xsi:type="dcterms:W3CDTF">2026-07-09T15:35:53Z</dcterms:modified>
</cp:coreProperties>
</file>